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C141034-DABF-4A13-A005-8B107981A78C}" v="1" dt="2022-04-20T12:41:06.65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9" d="100"/>
          <a:sy n="79" d="100"/>
        </p:scale>
        <p:origin x="82" y="49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ulová Lucie" userId="59f2e55b-7eff-445c-9c46-4c18f3b3d494" providerId="ADAL" clId="{AC141034-DABF-4A13-A005-8B107981A78C}"/>
    <pc:docChg chg="custSel modSld">
      <pc:chgData name="Kulová Lucie" userId="59f2e55b-7eff-445c-9c46-4c18f3b3d494" providerId="ADAL" clId="{AC141034-DABF-4A13-A005-8B107981A78C}" dt="2022-04-20T12:41:28.169" v="83" actId="26606"/>
      <pc:docMkLst>
        <pc:docMk/>
      </pc:docMkLst>
      <pc:sldChg chg="addSp modSp mod setBg">
        <pc:chgData name="Kulová Lucie" userId="59f2e55b-7eff-445c-9c46-4c18f3b3d494" providerId="ADAL" clId="{AC141034-DABF-4A13-A005-8B107981A78C}" dt="2022-04-20T12:41:28.169" v="83" actId="26606"/>
        <pc:sldMkLst>
          <pc:docMk/>
          <pc:sldMk cId="2457611241" sldId="256"/>
        </pc:sldMkLst>
        <pc:spChg chg="mod">
          <ac:chgData name="Kulová Lucie" userId="59f2e55b-7eff-445c-9c46-4c18f3b3d494" providerId="ADAL" clId="{AC141034-DABF-4A13-A005-8B107981A78C}" dt="2022-04-20T12:41:28.169" v="83" actId="26606"/>
          <ac:spMkLst>
            <pc:docMk/>
            <pc:sldMk cId="2457611241" sldId="256"/>
            <ac:spMk id="2" creationId="{34D9A117-62FD-4DC4-9381-32BAC357FB19}"/>
          </ac:spMkLst>
        </pc:spChg>
        <pc:spChg chg="mod">
          <ac:chgData name="Kulová Lucie" userId="59f2e55b-7eff-445c-9c46-4c18f3b3d494" providerId="ADAL" clId="{AC141034-DABF-4A13-A005-8B107981A78C}" dt="2022-04-20T12:41:28.169" v="83" actId="26606"/>
          <ac:spMkLst>
            <pc:docMk/>
            <pc:sldMk cId="2457611241" sldId="256"/>
            <ac:spMk id="3" creationId="{BEA69E1C-DC1B-49FD-86B3-7D92AE05345C}"/>
          </ac:spMkLst>
        </pc:spChg>
        <pc:spChg chg="add">
          <ac:chgData name="Kulová Lucie" userId="59f2e55b-7eff-445c-9c46-4c18f3b3d494" providerId="ADAL" clId="{AC141034-DABF-4A13-A005-8B107981A78C}" dt="2022-04-20T12:41:28.169" v="83" actId="26606"/>
          <ac:spMkLst>
            <pc:docMk/>
            <pc:sldMk cId="2457611241" sldId="256"/>
            <ac:spMk id="10" creationId="{97A5CE44-9D07-4AD7-B94C-7C93513677DA}"/>
          </ac:spMkLst>
        </pc:spChg>
        <pc:spChg chg="add">
          <ac:chgData name="Kulová Lucie" userId="59f2e55b-7eff-445c-9c46-4c18f3b3d494" providerId="ADAL" clId="{AC141034-DABF-4A13-A005-8B107981A78C}" dt="2022-04-20T12:41:28.169" v="83" actId="26606"/>
          <ac:spMkLst>
            <pc:docMk/>
            <pc:sldMk cId="2457611241" sldId="256"/>
            <ac:spMk id="12" creationId="{1A703601-C9B7-448F-B403-01CBCB088B29}"/>
          </ac:spMkLst>
        </pc:spChg>
        <pc:spChg chg="add">
          <ac:chgData name="Kulová Lucie" userId="59f2e55b-7eff-445c-9c46-4c18f3b3d494" providerId="ADAL" clId="{AC141034-DABF-4A13-A005-8B107981A78C}" dt="2022-04-20T12:41:28.169" v="83" actId="26606"/>
          <ac:spMkLst>
            <pc:docMk/>
            <pc:sldMk cId="2457611241" sldId="256"/>
            <ac:spMk id="42" creationId="{E15F4FDF-1B24-4F56-AF01-4D0645A83005}"/>
          </ac:spMkLst>
        </pc:spChg>
        <pc:spChg chg="add">
          <ac:chgData name="Kulová Lucie" userId="59f2e55b-7eff-445c-9c46-4c18f3b3d494" providerId="ADAL" clId="{AC141034-DABF-4A13-A005-8B107981A78C}" dt="2022-04-20T12:41:28.169" v="83" actId="26606"/>
          <ac:spMkLst>
            <pc:docMk/>
            <pc:sldMk cId="2457611241" sldId="256"/>
            <ac:spMk id="44" creationId="{4FD76CDA-1C6B-40B2-9A61-FD38CE1B4DCF}"/>
          </ac:spMkLst>
        </pc:spChg>
        <pc:grpChg chg="add">
          <ac:chgData name="Kulová Lucie" userId="59f2e55b-7eff-445c-9c46-4c18f3b3d494" providerId="ADAL" clId="{AC141034-DABF-4A13-A005-8B107981A78C}" dt="2022-04-20T12:41:28.169" v="83" actId="26606"/>
          <ac:grpSpMkLst>
            <pc:docMk/>
            <pc:sldMk cId="2457611241" sldId="256"/>
            <ac:grpSpMk id="14" creationId="{7923CDCA-D161-4CE7-BA92-92AE20B96D6D}"/>
          </ac:grpSpMkLst>
        </pc:grpChg>
        <pc:grpChg chg="add">
          <ac:chgData name="Kulová Lucie" userId="59f2e55b-7eff-445c-9c46-4c18f3b3d494" providerId="ADAL" clId="{AC141034-DABF-4A13-A005-8B107981A78C}" dt="2022-04-20T12:41:28.169" v="83" actId="26606"/>
          <ac:grpSpMkLst>
            <pc:docMk/>
            <pc:sldMk cId="2457611241" sldId="256"/>
            <ac:grpSpMk id="28" creationId="{B28C8CE4-C5A6-4B6C-B428-1D2852C394FC}"/>
          </ac:grpSpMkLst>
        </pc:grpChg>
        <pc:picChg chg="add mod">
          <ac:chgData name="Kulová Lucie" userId="59f2e55b-7eff-445c-9c46-4c18f3b3d494" providerId="ADAL" clId="{AC141034-DABF-4A13-A005-8B107981A78C}" dt="2022-04-20T12:41:28.169" v="83" actId="26606"/>
          <ac:picMkLst>
            <pc:docMk/>
            <pc:sldMk cId="2457611241" sldId="256"/>
            <ac:picMk id="5" creationId="{B8267938-CE74-49B6-9994-E574D8458B07}"/>
          </ac:picMkLst>
        </pc:picChg>
      </pc:sldChg>
      <pc:sldChg chg="modSp mod">
        <pc:chgData name="Kulová Lucie" userId="59f2e55b-7eff-445c-9c46-4c18f3b3d494" providerId="ADAL" clId="{AC141034-DABF-4A13-A005-8B107981A78C}" dt="2022-04-20T09:17:04.550" v="0" actId="20577"/>
        <pc:sldMkLst>
          <pc:docMk/>
          <pc:sldMk cId="2543797974" sldId="258"/>
        </pc:sldMkLst>
        <pc:spChg chg="mod">
          <ac:chgData name="Kulová Lucie" userId="59f2e55b-7eff-445c-9c46-4c18f3b3d494" providerId="ADAL" clId="{AC141034-DABF-4A13-A005-8B107981A78C}" dt="2022-04-20T09:17:04.550" v="0" actId="20577"/>
          <ac:spMkLst>
            <pc:docMk/>
            <pc:sldMk cId="2543797974" sldId="258"/>
            <ac:spMk id="3" creationId="{3C72847C-C9F3-444D-9358-C02FF8AE39EB}"/>
          </ac:spMkLst>
        </pc:spChg>
      </pc:sldChg>
      <pc:sldChg chg="modSp mod">
        <pc:chgData name="Kulová Lucie" userId="59f2e55b-7eff-445c-9c46-4c18f3b3d494" providerId="ADAL" clId="{AC141034-DABF-4A13-A005-8B107981A78C}" dt="2022-04-20T09:18:32.365" v="1" actId="20577"/>
        <pc:sldMkLst>
          <pc:docMk/>
          <pc:sldMk cId="1184593835" sldId="262"/>
        </pc:sldMkLst>
        <pc:spChg chg="mod">
          <ac:chgData name="Kulová Lucie" userId="59f2e55b-7eff-445c-9c46-4c18f3b3d494" providerId="ADAL" clId="{AC141034-DABF-4A13-A005-8B107981A78C}" dt="2022-04-20T09:18:32.365" v="1" actId="20577"/>
          <ac:spMkLst>
            <pc:docMk/>
            <pc:sldMk cId="1184593835" sldId="262"/>
            <ac:spMk id="3" creationId="{B4D48482-98B2-4A9C-B5D5-8838F3C405D0}"/>
          </ac:spMkLst>
        </pc:spChg>
      </pc:sldChg>
      <pc:sldChg chg="modSp mod">
        <pc:chgData name="Kulová Lucie" userId="59f2e55b-7eff-445c-9c46-4c18f3b3d494" providerId="ADAL" clId="{AC141034-DABF-4A13-A005-8B107981A78C}" dt="2022-04-20T09:20:46.560" v="23" actId="20577"/>
        <pc:sldMkLst>
          <pc:docMk/>
          <pc:sldMk cId="1140351697" sldId="264"/>
        </pc:sldMkLst>
        <pc:spChg chg="mod">
          <ac:chgData name="Kulová Lucie" userId="59f2e55b-7eff-445c-9c46-4c18f3b3d494" providerId="ADAL" clId="{AC141034-DABF-4A13-A005-8B107981A78C}" dt="2022-04-20T09:20:46.560" v="23" actId="20577"/>
          <ac:spMkLst>
            <pc:docMk/>
            <pc:sldMk cId="1140351697" sldId="264"/>
            <ac:spMk id="3" creationId="{909BE702-1D2C-4116-A6A0-8CB8619F8405}"/>
          </ac:spMkLst>
        </pc:spChg>
      </pc:sldChg>
      <pc:sldChg chg="modSp mod">
        <pc:chgData name="Kulová Lucie" userId="59f2e55b-7eff-445c-9c46-4c18f3b3d494" providerId="ADAL" clId="{AC141034-DABF-4A13-A005-8B107981A78C}" dt="2022-04-20T09:22:22.209" v="45" actId="20577"/>
        <pc:sldMkLst>
          <pc:docMk/>
          <pc:sldMk cId="1380828674" sldId="266"/>
        </pc:sldMkLst>
        <pc:spChg chg="mod">
          <ac:chgData name="Kulová Lucie" userId="59f2e55b-7eff-445c-9c46-4c18f3b3d494" providerId="ADAL" clId="{AC141034-DABF-4A13-A005-8B107981A78C}" dt="2022-04-20T09:22:22.209" v="45" actId="20577"/>
          <ac:spMkLst>
            <pc:docMk/>
            <pc:sldMk cId="1380828674" sldId="266"/>
            <ac:spMk id="3" creationId="{C02FC03C-782B-4870-84BA-DCAC8E620FFD}"/>
          </ac:spMkLst>
        </pc:spChg>
      </pc:sldChg>
      <pc:sldChg chg="modSp mod">
        <pc:chgData name="Kulová Lucie" userId="59f2e55b-7eff-445c-9c46-4c18f3b3d494" providerId="ADAL" clId="{AC141034-DABF-4A13-A005-8B107981A78C}" dt="2022-04-20T09:23:28.051" v="49" actId="20577"/>
        <pc:sldMkLst>
          <pc:docMk/>
          <pc:sldMk cId="57155458" sldId="267"/>
        </pc:sldMkLst>
        <pc:spChg chg="mod">
          <ac:chgData name="Kulová Lucie" userId="59f2e55b-7eff-445c-9c46-4c18f3b3d494" providerId="ADAL" clId="{AC141034-DABF-4A13-A005-8B107981A78C}" dt="2022-04-20T09:23:28.051" v="49" actId="20577"/>
          <ac:spMkLst>
            <pc:docMk/>
            <pc:sldMk cId="57155458" sldId="267"/>
            <ac:spMk id="3" creationId="{22576A40-67EA-49D1-BF5B-B50B2D487039}"/>
          </ac:spMkLst>
        </pc:spChg>
      </pc:sldChg>
      <pc:sldChg chg="modSp mod">
        <pc:chgData name="Kulová Lucie" userId="59f2e55b-7eff-445c-9c46-4c18f3b3d494" providerId="ADAL" clId="{AC141034-DABF-4A13-A005-8B107981A78C}" dt="2022-04-20T09:24:24.675" v="50" actId="20577"/>
        <pc:sldMkLst>
          <pc:docMk/>
          <pc:sldMk cId="3078789549" sldId="269"/>
        </pc:sldMkLst>
        <pc:spChg chg="mod">
          <ac:chgData name="Kulová Lucie" userId="59f2e55b-7eff-445c-9c46-4c18f3b3d494" providerId="ADAL" clId="{AC141034-DABF-4A13-A005-8B107981A78C}" dt="2022-04-20T09:24:24.675" v="50" actId="20577"/>
          <ac:spMkLst>
            <pc:docMk/>
            <pc:sldMk cId="3078789549" sldId="269"/>
            <ac:spMk id="3" creationId="{DA1E982A-25F4-4E5A-8404-E9F35E453628}"/>
          </ac:spMkLst>
        </pc:spChg>
      </pc:sldChg>
      <pc:sldChg chg="modSp mod">
        <pc:chgData name="Kulová Lucie" userId="59f2e55b-7eff-445c-9c46-4c18f3b3d494" providerId="ADAL" clId="{AC141034-DABF-4A13-A005-8B107981A78C}" dt="2022-04-20T09:35:25.040" v="52" actId="20577"/>
        <pc:sldMkLst>
          <pc:docMk/>
          <pc:sldMk cId="2949931197" sldId="271"/>
        </pc:sldMkLst>
        <pc:spChg chg="mod">
          <ac:chgData name="Kulová Lucie" userId="59f2e55b-7eff-445c-9c46-4c18f3b3d494" providerId="ADAL" clId="{AC141034-DABF-4A13-A005-8B107981A78C}" dt="2022-04-20T09:35:25.040" v="52" actId="20577"/>
          <ac:spMkLst>
            <pc:docMk/>
            <pc:sldMk cId="2949931197" sldId="271"/>
            <ac:spMk id="3" creationId="{58360270-E23E-4678-97D5-ECBF995FA80C}"/>
          </ac:spMkLst>
        </pc:spChg>
      </pc:sldChg>
      <pc:sldChg chg="modSp mod">
        <pc:chgData name="Kulová Lucie" userId="59f2e55b-7eff-445c-9c46-4c18f3b3d494" providerId="ADAL" clId="{AC141034-DABF-4A13-A005-8B107981A78C}" dt="2022-04-20T09:36:28.276" v="55" actId="20577"/>
        <pc:sldMkLst>
          <pc:docMk/>
          <pc:sldMk cId="172391078" sldId="272"/>
        </pc:sldMkLst>
        <pc:spChg chg="mod">
          <ac:chgData name="Kulová Lucie" userId="59f2e55b-7eff-445c-9c46-4c18f3b3d494" providerId="ADAL" clId="{AC141034-DABF-4A13-A005-8B107981A78C}" dt="2022-04-20T09:36:28.276" v="55" actId="20577"/>
          <ac:spMkLst>
            <pc:docMk/>
            <pc:sldMk cId="172391078" sldId="272"/>
            <ac:spMk id="3" creationId="{A0D4E7D4-C3E4-4909-9F9D-932AB6DDECF9}"/>
          </ac:spMkLst>
        </pc:spChg>
      </pc:sldChg>
      <pc:sldChg chg="modSp mod">
        <pc:chgData name="Kulová Lucie" userId="59f2e55b-7eff-445c-9c46-4c18f3b3d494" providerId="ADAL" clId="{AC141034-DABF-4A13-A005-8B107981A78C}" dt="2022-04-20T09:37:53.741" v="71" actId="20577"/>
        <pc:sldMkLst>
          <pc:docMk/>
          <pc:sldMk cId="1936459931" sldId="273"/>
        </pc:sldMkLst>
        <pc:spChg chg="mod">
          <ac:chgData name="Kulová Lucie" userId="59f2e55b-7eff-445c-9c46-4c18f3b3d494" providerId="ADAL" clId="{AC141034-DABF-4A13-A005-8B107981A78C}" dt="2022-04-20T09:37:53.741" v="71" actId="20577"/>
          <ac:spMkLst>
            <pc:docMk/>
            <pc:sldMk cId="1936459931" sldId="273"/>
            <ac:spMk id="3" creationId="{8343125A-4E55-4F37-863D-0FAE35CAFD77}"/>
          </ac:spMkLst>
        </pc:spChg>
      </pc:sldChg>
      <pc:sldChg chg="modSp mod">
        <pc:chgData name="Kulová Lucie" userId="59f2e55b-7eff-445c-9c46-4c18f3b3d494" providerId="ADAL" clId="{AC141034-DABF-4A13-A005-8B107981A78C}" dt="2022-04-20T09:38:02.958" v="73" actId="20577"/>
        <pc:sldMkLst>
          <pc:docMk/>
          <pc:sldMk cId="2668997886" sldId="274"/>
        </pc:sldMkLst>
        <pc:spChg chg="mod">
          <ac:chgData name="Kulová Lucie" userId="59f2e55b-7eff-445c-9c46-4c18f3b3d494" providerId="ADAL" clId="{AC141034-DABF-4A13-A005-8B107981A78C}" dt="2022-04-20T09:38:02.958" v="73" actId="20577"/>
          <ac:spMkLst>
            <pc:docMk/>
            <pc:sldMk cId="2668997886" sldId="274"/>
            <ac:spMk id="7" creationId="{8E76C612-F97E-4DF0-922F-79E0758B0B85}"/>
          </ac:spMkLst>
        </pc:spChg>
      </pc:sldChg>
      <pc:sldChg chg="modSp mod">
        <pc:chgData name="Kulová Lucie" userId="59f2e55b-7eff-445c-9c46-4c18f3b3d494" providerId="ADAL" clId="{AC141034-DABF-4A13-A005-8B107981A78C}" dt="2022-04-20T09:38:27.819" v="78" actId="20577"/>
        <pc:sldMkLst>
          <pc:docMk/>
          <pc:sldMk cId="3083598590" sldId="275"/>
        </pc:sldMkLst>
        <pc:spChg chg="mod">
          <ac:chgData name="Kulová Lucie" userId="59f2e55b-7eff-445c-9c46-4c18f3b3d494" providerId="ADAL" clId="{AC141034-DABF-4A13-A005-8B107981A78C}" dt="2022-04-20T09:38:27.819" v="78" actId="20577"/>
          <ac:spMkLst>
            <pc:docMk/>
            <pc:sldMk cId="3083598590" sldId="275"/>
            <ac:spMk id="3" creationId="{80D65301-CDF9-4EEC-9436-2D24F25D4A6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cs-CZ"/>
              <a:t>Kliknutím lze upravit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0EC42E67-C785-4E7C-9922-B6BDE3E1E7A1}" type="datetimeFigureOut">
              <a:rPr lang="cs-CZ" smtClean="0"/>
              <a:t>20.04.2022</a:t>
            </a:fld>
            <a:endParaRPr lang="cs-CZ"/>
          </a:p>
        </p:txBody>
      </p:sp>
      <p:sp>
        <p:nvSpPr>
          <p:cNvPr id="5" name="Footer Placeholder 4"/>
          <p:cNvSpPr>
            <a:spLocks noGrp="1"/>
          </p:cNvSpPr>
          <p:nvPr>
            <p:ph type="ftr" sz="quarter" idx="11"/>
          </p:nvPr>
        </p:nvSpPr>
        <p:spPr/>
        <p:txBody>
          <a:bodyPr/>
          <a:lstStyle/>
          <a:p>
            <a:endParaRPr lang="cs-CZ"/>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F492FA5-718F-4782-8BE7-79805E428638}" type="slidenum">
              <a:rPr lang="cs-CZ" smtClean="0"/>
              <a:t>‹#›</a:t>
            </a:fld>
            <a:endParaRPr lang="cs-CZ"/>
          </a:p>
        </p:txBody>
      </p:sp>
    </p:spTree>
    <p:extLst>
      <p:ext uri="{BB962C8B-B14F-4D97-AF65-F5344CB8AC3E}">
        <p14:creationId xmlns:p14="http://schemas.microsoft.com/office/powerpoint/2010/main" val="3880329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cs-CZ"/>
              <a:t>Kliknutím lze upravit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0EC42E67-C785-4E7C-9922-B6BDE3E1E7A1}" type="datetimeFigureOut">
              <a:rPr lang="cs-CZ" smtClean="0"/>
              <a:t>20.04.2022</a:t>
            </a:fld>
            <a:endParaRPr lang="cs-CZ"/>
          </a:p>
        </p:txBody>
      </p:sp>
      <p:sp>
        <p:nvSpPr>
          <p:cNvPr id="5" name="Footer Placeholder 4"/>
          <p:cNvSpPr>
            <a:spLocks noGrp="1"/>
          </p:cNvSpPr>
          <p:nvPr>
            <p:ph type="ftr" sz="quarter" idx="11"/>
          </p:nvPr>
        </p:nvSpPr>
        <p:spPr/>
        <p:txBody>
          <a:bodyPr/>
          <a:lstStyle/>
          <a:p>
            <a:endParaRPr lang="cs-CZ"/>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F492FA5-718F-4782-8BE7-79805E428638}" type="slidenum">
              <a:rPr lang="cs-CZ" smtClean="0"/>
              <a:t>‹#›</a:t>
            </a:fld>
            <a:endParaRPr lang="cs-CZ"/>
          </a:p>
        </p:txBody>
      </p:sp>
    </p:spTree>
    <p:extLst>
      <p:ext uri="{BB962C8B-B14F-4D97-AF65-F5344CB8AC3E}">
        <p14:creationId xmlns:p14="http://schemas.microsoft.com/office/powerpoint/2010/main" val="339863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a:t>Kliknutím lze upravit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0EC42E67-C785-4E7C-9922-B6BDE3E1E7A1}" type="datetimeFigureOut">
              <a:rPr lang="cs-CZ" smtClean="0"/>
              <a:t>20.04.2022</a:t>
            </a:fld>
            <a:endParaRPr lang="cs-CZ"/>
          </a:p>
        </p:txBody>
      </p:sp>
      <p:sp>
        <p:nvSpPr>
          <p:cNvPr id="5" name="Footer Placeholder 4"/>
          <p:cNvSpPr>
            <a:spLocks noGrp="1"/>
          </p:cNvSpPr>
          <p:nvPr>
            <p:ph type="ftr" sz="quarter" idx="11"/>
          </p:nvPr>
        </p:nvSpPr>
        <p:spPr/>
        <p:txBody>
          <a:bodyPr/>
          <a:lstStyle/>
          <a:p>
            <a:endParaRPr lang="cs-CZ"/>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F492FA5-718F-4782-8BE7-79805E428638}" type="slidenum">
              <a:rPr lang="cs-CZ" smtClean="0"/>
              <a:t>‹#›</a:t>
            </a:fld>
            <a:endParaRPr lang="cs-CZ"/>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667623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cs-CZ"/>
              <a:t>Kliknutím lze upravit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Po kliknutí můžete upravovat styly textu v předloze.</a:t>
            </a:r>
          </a:p>
        </p:txBody>
      </p:sp>
      <p:sp>
        <p:nvSpPr>
          <p:cNvPr id="5" name="Date Placeholder 4"/>
          <p:cNvSpPr>
            <a:spLocks noGrp="1"/>
          </p:cNvSpPr>
          <p:nvPr>
            <p:ph type="dt" sz="half" idx="10"/>
          </p:nvPr>
        </p:nvSpPr>
        <p:spPr/>
        <p:txBody>
          <a:bodyPr/>
          <a:lstStyle/>
          <a:p>
            <a:fld id="{0EC42E67-C785-4E7C-9922-B6BDE3E1E7A1}" type="datetimeFigureOut">
              <a:rPr lang="cs-CZ" smtClean="0"/>
              <a:t>20.04.2022</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F492FA5-718F-4782-8BE7-79805E428638}" type="slidenum">
              <a:rPr lang="cs-CZ" smtClean="0"/>
              <a:t>‹#›</a:t>
            </a:fld>
            <a:endParaRPr lang="cs-CZ"/>
          </a:p>
        </p:txBody>
      </p:sp>
    </p:spTree>
    <p:extLst>
      <p:ext uri="{BB962C8B-B14F-4D97-AF65-F5344CB8AC3E}">
        <p14:creationId xmlns:p14="http://schemas.microsoft.com/office/powerpoint/2010/main" val="376433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Po kliknutí můžete upravovat styly textu v předloze.</a:t>
            </a:r>
          </a:p>
        </p:txBody>
      </p:sp>
      <p:sp>
        <p:nvSpPr>
          <p:cNvPr id="5" name="Date Placeholder 4"/>
          <p:cNvSpPr>
            <a:spLocks noGrp="1"/>
          </p:cNvSpPr>
          <p:nvPr>
            <p:ph type="dt" sz="half" idx="10"/>
          </p:nvPr>
        </p:nvSpPr>
        <p:spPr/>
        <p:txBody>
          <a:bodyPr/>
          <a:lstStyle/>
          <a:p>
            <a:fld id="{0EC42E67-C785-4E7C-9922-B6BDE3E1E7A1}" type="datetimeFigureOut">
              <a:rPr lang="cs-CZ" smtClean="0"/>
              <a:t>20.04.2022</a:t>
            </a:fld>
            <a:endParaRPr lang="cs-CZ"/>
          </a:p>
        </p:txBody>
      </p:sp>
      <p:sp>
        <p:nvSpPr>
          <p:cNvPr id="6" name="Footer Placeholder 5"/>
          <p:cNvSpPr>
            <a:spLocks noGrp="1"/>
          </p:cNvSpPr>
          <p:nvPr>
            <p:ph type="ftr" sz="quarter" idx="11"/>
          </p:nvPr>
        </p:nvSpPr>
        <p:spPr/>
        <p:txBody>
          <a:bodyPr/>
          <a:lstStyle/>
          <a:p>
            <a:endParaRPr lang="cs-CZ"/>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F492FA5-718F-4782-8BE7-79805E428638}" type="slidenum">
              <a:rPr lang="cs-CZ" smtClean="0"/>
              <a:t>‹#›</a:t>
            </a:fld>
            <a:endParaRPr lang="cs-CZ"/>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867644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cs-CZ"/>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Po kliknutí můžete upravovat styly textu v předloze.</a:t>
            </a:r>
          </a:p>
        </p:txBody>
      </p:sp>
      <p:sp>
        <p:nvSpPr>
          <p:cNvPr id="5" name="Date Placeholder 4"/>
          <p:cNvSpPr>
            <a:spLocks noGrp="1"/>
          </p:cNvSpPr>
          <p:nvPr>
            <p:ph type="dt" sz="half" idx="10"/>
          </p:nvPr>
        </p:nvSpPr>
        <p:spPr/>
        <p:txBody>
          <a:bodyPr/>
          <a:lstStyle/>
          <a:p>
            <a:fld id="{0EC42E67-C785-4E7C-9922-B6BDE3E1E7A1}" type="datetimeFigureOut">
              <a:rPr lang="cs-CZ" smtClean="0"/>
              <a:t>20.04.2022</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F492FA5-718F-4782-8BE7-79805E428638}" type="slidenum">
              <a:rPr lang="cs-CZ" smtClean="0"/>
              <a:t>‹#›</a:t>
            </a:fld>
            <a:endParaRPr lang="cs-CZ"/>
          </a:p>
        </p:txBody>
      </p:sp>
    </p:spTree>
    <p:extLst>
      <p:ext uri="{BB962C8B-B14F-4D97-AF65-F5344CB8AC3E}">
        <p14:creationId xmlns:p14="http://schemas.microsoft.com/office/powerpoint/2010/main" val="19991229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0EC42E67-C785-4E7C-9922-B6BDE3E1E7A1}" type="datetimeFigureOut">
              <a:rPr lang="cs-CZ" smtClean="0"/>
              <a:t>20.04.2022</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F492FA5-718F-4782-8BE7-79805E428638}" type="slidenum">
              <a:rPr lang="cs-CZ" smtClean="0"/>
              <a:t>‹#›</a:t>
            </a:fld>
            <a:endParaRPr lang="cs-CZ"/>
          </a:p>
        </p:txBody>
      </p:sp>
    </p:spTree>
    <p:extLst>
      <p:ext uri="{BB962C8B-B14F-4D97-AF65-F5344CB8AC3E}">
        <p14:creationId xmlns:p14="http://schemas.microsoft.com/office/powerpoint/2010/main" val="36806666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0EC42E67-C785-4E7C-9922-B6BDE3E1E7A1}" type="datetimeFigureOut">
              <a:rPr lang="cs-CZ" smtClean="0"/>
              <a:t>20.04.2022</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F492FA5-718F-4782-8BE7-79805E428638}" type="slidenum">
              <a:rPr lang="cs-CZ" smtClean="0"/>
              <a:t>‹#›</a:t>
            </a:fld>
            <a:endParaRPr lang="cs-CZ"/>
          </a:p>
        </p:txBody>
      </p:sp>
    </p:spTree>
    <p:extLst>
      <p:ext uri="{BB962C8B-B14F-4D97-AF65-F5344CB8AC3E}">
        <p14:creationId xmlns:p14="http://schemas.microsoft.com/office/powerpoint/2010/main" val="462944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cs-CZ"/>
              <a:t>Kliknutím lze upravit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0EC42E67-C785-4E7C-9922-B6BDE3E1E7A1}" type="datetimeFigureOut">
              <a:rPr lang="cs-CZ" smtClean="0"/>
              <a:t>20.04.2022</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F492FA5-718F-4782-8BE7-79805E428638}" type="slidenum">
              <a:rPr lang="cs-CZ" smtClean="0"/>
              <a:t>‹#›</a:t>
            </a:fld>
            <a:endParaRPr lang="cs-CZ"/>
          </a:p>
        </p:txBody>
      </p:sp>
    </p:spTree>
    <p:extLst>
      <p:ext uri="{BB962C8B-B14F-4D97-AF65-F5344CB8AC3E}">
        <p14:creationId xmlns:p14="http://schemas.microsoft.com/office/powerpoint/2010/main" val="2822933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0EC42E67-C785-4E7C-9922-B6BDE3E1E7A1}" type="datetimeFigureOut">
              <a:rPr lang="cs-CZ" smtClean="0"/>
              <a:t>20.04.2022</a:t>
            </a:fld>
            <a:endParaRPr lang="cs-CZ"/>
          </a:p>
        </p:txBody>
      </p:sp>
      <p:sp>
        <p:nvSpPr>
          <p:cNvPr id="5" name="Footer Placeholder 4"/>
          <p:cNvSpPr>
            <a:spLocks noGrp="1"/>
          </p:cNvSpPr>
          <p:nvPr>
            <p:ph type="ftr" sz="quarter" idx="11"/>
          </p:nvPr>
        </p:nvSpPr>
        <p:spPr/>
        <p:txBody>
          <a:bodyPr/>
          <a:lstStyle/>
          <a:p>
            <a:endParaRPr lang="cs-CZ"/>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F492FA5-718F-4782-8BE7-79805E428638}" type="slidenum">
              <a:rPr lang="cs-CZ" smtClean="0"/>
              <a:t>‹#›</a:t>
            </a:fld>
            <a:endParaRPr lang="cs-CZ"/>
          </a:p>
        </p:txBody>
      </p:sp>
    </p:spTree>
    <p:extLst>
      <p:ext uri="{BB962C8B-B14F-4D97-AF65-F5344CB8AC3E}">
        <p14:creationId xmlns:p14="http://schemas.microsoft.com/office/powerpoint/2010/main" val="668819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0EC42E67-C785-4E7C-9922-B6BDE3E1E7A1}" type="datetimeFigureOut">
              <a:rPr lang="cs-CZ" smtClean="0"/>
              <a:t>20.04.2022</a:t>
            </a:fld>
            <a:endParaRPr lang="cs-CZ"/>
          </a:p>
        </p:txBody>
      </p:sp>
      <p:sp>
        <p:nvSpPr>
          <p:cNvPr id="6" name="Footer Placeholder 5"/>
          <p:cNvSpPr>
            <a:spLocks noGrp="1"/>
          </p:cNvSpPr>
          <p:nvPr>
            <p:ph type="ftr" sz="quarter" idx="11"/>
          </p:nvPr>
        </p:nvSpPr>
        <p:spPr/>
        <p:txBody>
          <a:bodyPr/>
          <a:lstStyle/>
          <a:p>
            <a:endParaRPr lang="cs-CZ"/>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F492FA5-718F-4782-8BE7-79805E428638}" type="slidenum">
              <a:rPr lang="cs-CZ" smtClean="0"/>
              <a:t>‹#›</a:t>
            </a:fld>
            <a:endParaRPr lang="cs-CZ"/>
          </a:p>
        </p:txBody>
      </p:sp>
    </p:spTree>
    <p:extLst>
      <p:ext uri="{BB962C8B-B14F-4D97-AF65-F5344CB8AC3E}">
        <p14:creationId xmlns:p14="http://schemas.microsoft.com/office/powerpoint/2010/main" val="2441183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0EC42E67-C785-4E7C-9922-B6BDE3E1E7A1}" type="datetimeFigureOut">
              <a:rPr lang="cs-CZ" smtClean="0"/>
              <a:t>20.04.2022</a:t>
            </a:fld>
            <a:endParaRPr lang="cs-CZ"/>
          </a:p>
        </p:txBody>
      </p:sp>
      <p:sp>
        <p:nvSpPr>
          <p:cNvPr id="8" name="Footer Placeholder 7"/>
          <p:cNvSpPr>
            <a:spLocks noGrp="1"/>
          </p:cNvSpPr>
          <p:nvPr>
            <p:ph type="ftr" sz="quarter" idx="11"/>
          </p:nvPr>
        </p:nvSpPr>
        <p:spPr/>
        <p:txBody>
          <a:bodyPr/>
          <a:lstStyle/>
          <a:p>
            <a:endParaRPr lang="cs-CZ"/>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F492FA5-718F-4782-8BE7-79805E428638}" type="slidenum">
              <a:rPr lang="cs-CZ" smtClean="0"/>
              <a:t>‹#›</a:t>
            </a:fld>
            <a:endParaRPr lang="cs-CZ"/>
          </a:p>
        </p:txBody>
      </p:sp>
    </p:spTree>
    <p:extLst>
      <p:ext uri="{BB962C8B-B14F-4D97-AF65-F5344CB8AC3E}">
        <p14:creationId xmlns:p14="http://schemas.microsoft.com/office/powerpoint/2010/main" val="18263520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0EC42E67-C785-4E7C-9922-B6BDE3E1E7A1}" type="datetimeFigureOut">
              <a:rPr lang="cs-CZ" smtClean="0"/>
              <a:t>20.04.2022</a:t>
            </a:fld>
            <a:endParaRPr lang="cs-CZ"/>
          </a:p>
        </p:txBody>
      </p:sp>
      <p:sp>
        <p:nvSpPr>
          <p:cNvPr id="4" name="Footer Placeholder 3"/>
          <p:cNvSpPr>
            <a:spLocks noGrp="1"/>
          </p:cNvSpPr>
          <p:nvPr>
            <p:ph type="ftr" sz="quarter" idx="11"/>
          </p:nvPr>
        </p:nvSpPr>
        <p:spPr/>
        <p:txBody>
          <a:bodyPr/>
          <a:lstStyle/>
          <a:p>
            <a:endParaRPr lang="cs-CZ"/>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F492FA5-718F-4782-8BE7-79805E428638}" type="slidenum">
              <a:rPr lang="cs-CZ" smtClean="0"/>
              <a:t>‹#›</a:t>
            </a:fld>
            <a:endParaRPr lang="cs-CZ"/>
          </a:p>
        </p:txBody>
      </p:sp>
    </p:spTree>
    <p:extLst>
      <p:ext uri="{BB962C8B-B14F-4D97-AF65-F5344CB8AC3E}">
        <p14:creationId xmlns:p14="http://schemas.microsoft.com/office/powerpoint/2010/main" val="3771254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C42E67-C785-4E7C-9922-B6BDE3E1E7A1}" type="datetimeFigureOut">
              <a:rPr lang="cs-CZ" smtClean="0"/>
              <a:t>20.04.2022</a:t>
            </a:fld>
            <a:endParaRPr lang="cs-CZ"/>
          </a:p>
        </p:txBody>
      </p:sp>
      <p:sp>
        <p:nvSpPr>
          <p:cNvPr id="3" name="Footer Placeholder 2"/>
          <p:cNvSpPr>
            <a:spLocks noGrp="1"/>
          </p:cNvSpPr>
          <p:nvPr>
            <p:ph type="ftr" sz="quarter" idx="11"/>
          </p:nvPr>
        </p:nvSpPr>
        <p:spPr/>
        <p:txBody>
          <a:bodyPr/>
          <a:lstStyle/>
          <a:p>
            <a:endParaRPr lang="cs-CZ"/>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F492FA5-718F-4782-8BE7-79805E428638}" type="slidenum">
              <a:rPr lang="cs-CZ" smtClean="0"/>
              <a:t>‹#›</a:t>
            </a:fld>
            <a:endParaRPr lang="cs-CZ"/>
          </a:p>
        </p:txBody>
      </p:sp>
    </p:spTree>
    <p:extLst>
      <p:ext uri="{BB962C8B-B14F-4D97-AF65-F5344CB8AC3E}">
        <p14:creationId xmlns:p14="http://schemas.microsoft.com/office/powerpoint/2010/main" val="529033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cs-CZ"/>
              <a:t>Kliknutím lze upravit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0EC42E67-C785-4E7C-9922-B6BDE3E1E7A1}" type="datetimeFigureOut">
              <a:rPr lang="cs-CZ" smtClean="0"/>
              <a:t>20.04.2022</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F492FA5-718F-4782-8BE7-79805E428638}" type="slidenum">
              <a:rPr lang="cs-CZ" smtClean="0"/>
              <a:t>‹#›</a:t>
            </a:fld>
            <a:endParaRPr lang="cs-CZ"/>
          </a:p>
        </p:txBody>
      </p:sp>
    </p:spTree>
    <p:extLst>
      <p:ext uri="{BB962C8B-B14F-4D97-AF65-F5344CB8AC3E}">
        <p14:creationId xmlns:p14="http://schemas.microsoft.com/office/powerpoint/2010/main" val="3480561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0EC42E67-C785-4E7C-9922-B6BDE3E1E7A1}" type="datetimeFigureOut">
              <a:rPr lang="cs-CZ" smtClean="0"/>
              <a:t>20.04.2022</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F492FA5-718F-4782-8BE7-79805E428638}" type="slidenum">
              <a:rPr lang="cs-CZ" smtClean="0"/>
              <a:t>‹#›</a:t>
            </a:fld>
            <a:endParaRPr lang="cs-CZ"/>
          </a:p>
        </p:txBody>
      </p:sp>
    </p:spTree>
    <p:extLst>
      <p:ext uri="{BB962C8B-B14F-4D97-AF65-F5344CB8AC3E}">
        <p14:creationId xmlns:p14="http://schemas.microsoft.com/office/powerpoint/2010/main" val="6222342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EC42E67-C785-4E7C-9922-B6BDE3E1E7A1}" type="datetimeFigureOut">
              <a:rPr lang="cs-CZ" smtClean="0"/>
              <a:t>20.04.2022</a:t>
            </a:fld>
            <a:endParaRPr lang="cs-CZ"/>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F492FA5-718F-4782-8BE7-79805E428638}" type="slidenum">
              <a:rPr lang="cs-CZ" smtClean="0"/>
              <a:t>‹#›</a:t>
            </a:fld>
            <a:endParaRPr lang="cs-CZ"/>
          </a:p>
        </p:txBody>
      </p:sp>
    </p:spTree>
    <p:extLst>
      <p:ext uri="{BB962C8B-B14F-4D97-AF65-F5344CB8AC3E}">
        <p14:creationId xmlns:p14="http://schemas.microsoft.com/office/powerpoint/2010/main" val="22392205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7A5CE44-9D07-4AD7-B94C-7C93513677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A703601-C9B7-448F-B403-01CBCB088B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047" y="935646"/>
            <a:ext cx="4851190" cy="4968016"/>
          </a:xfrm>
          <a:prstGeom prst="rect">
            <a:avLst/>
          </a:prstGeom>
          <a:solidFill>
            <a:srgbClr val="FFFFFF"/>
          </a:solidFill>
          <a:ln w="12700" cap="sq">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7923CDCA-D161-4CE7-BA92-92AE20B96D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87364" y="228600"/>
            <a:ext cx="2851523" cy="6638625"/>
            <a:chOff x="2487613" y="285750"/>
            <a:chExt cx="2428875" cy="5654676"/>
          </a:xfrm>
        </p:grpSpPr>
        <p:sp>
          <p:nvSpPr>
            <p:cNvPr id="15" name="Freeform 11">
              <a:extLst>
                <a:ext uri="{FF2B5EF4-FFF2-40B4-BE49-F238E27FC236}">
                  <a16:creationId xmlns:a16="http://schemas.microsoft.com/office/drawing/2014/main" id="{AFFB0997-74F4-42F6-80A7-7C1B6BD374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6" name="Freeform 12">
              <a:extLst>
                <a:ext uri="{FF2B5EF4-FFF2-40B4-BE49-F238E27FC236}">
                  <a16:creationId xmlns:a16="http://schemas.microsoft.com/office/drawing/2014/main" id="{A14E1792-3BAD-41B1-A563-2180A26E67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7" name="Freeform 13">
              <a:extLst>
                <a:ext uri="{FF2B5EF4-FFF2-40B4-BE49-F238E27FC236}">
                  <a16:creationId xmlns:a16="http://schemas.microsoft.com/office/drawing/2014/main" id="{C30D05BD-CE6E-4143-946E-A2C5EC7CFB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8" name="Freeform 14">
              <a:extLst>
                <a:ext uri="{FF2B5EF4-FFF2-40B4-BE49-F238E27FC236}">
                  <a16:creationId xmlns:a16="http://schemas.microsoft.com/office/drawing/2014/main" id="{4317EBD8-70E0-492B-B401-C72697C7D7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9" name="Freeform 15">
              <a:extLst>
                <a:ext uri="{FF2B5EF4-FFF2-40B4-BE49-F238E27FC236}">
                  <a16:creationId xmlns:a16="http://schemas.microsoft.com/office/drawing/2014/main" id="{60545381-EDB5-47D8-9497-D5802F5A40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0" name="Freeform 16">
              <a:extLst>
                <a:ext uri="{FF2B5EF4-FFF2-40B4-BE49-F238E27FC236}">
                  <a16:creationId xmlns:a16="http://schemas.microsoft.com/office/drawing/2014/main" id="{E67012E4-2FDC-4F96-A145-1E426784C4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21" name="Freeform 17">
              <a:extLst>
                <a:ext uri="{FF2B5EF4-FFF2-40B4-BE49-F238E27FC236}">
                  <a16:creationId xmlns:a16="http://schemas.microsoft.com/office/drawing/2014/main" id="{C088EA8D-BA27-4043-967F-595BE451C8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22" name="Freeform 18">
              <a:extLst>
                <a:ext uri="{FF2B5EF4-FFF2-40B4-BE49-F238E27FC236}">
                  <a16:creationId xmlns:a16="http://schemas.microsoft.com/office/drawing/2014/main" id="{7D7B306D-2572-4DF7-BC2E-6752033177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23" name="Freeform 19">
              <a:extLst>
                <a:ext uri="{FF2B5EF4-FFF2-40B4-BE49-F238E27FC236}">
                  <a16:creationId xmlns:a16="http://schemas.microsoft.com/office/drawing/2014/main" id="{EBFED6A3-D5D7-4F26-B6EB-091492A99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24" name="Freeform 20">
              <a:extLst>
                <a:ext uri="{FF2B5EF4-FFF2-40B4-BE49-F238E27FC236}">
                  <a16:creationId xmlns:a16="http://schemas.microsoft.com/office/drawing/2014/main" id="{57CA315F-B9C5-4899-A337-C1389083C6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25" name="Freeform 21">
              <a:extLst>
                <a:ext uri="{FF2B5EF4-FFF2-40B4-BE49-F238E27FC236}">
                  <a16:creationId xmlns:a16="http://schemas.microsoft.com/office/drawing/2014/main" id="{F3C62C3A-023D-428B-AEEA-68C9B037B0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6" name="Freeform 22">
              <a:extLst>
                <a:ext uri="{FF2B5EF4-FFF2-40B4-BE49-F238E27FC236}">
                  <a16:creationId xmlns:a16="http://schemas.microsoft.com/office/drawing/2014/main" id="{6132B97B-0D55-426A-8D75-9E7F8FCE70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8" name="Group 27">
            <a:extLst>
              <a:ext uri="{FF2B5EF4-FFF2-40B4-BE49-F238E27FC236}">
                <a16:creationId xmlns:a16="http://schemas.microsoft.com/office/drawing/2014/main" id="{B28C8CE4-C5A6-4B6C-B428-1D2852C394F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14579" y="-786"/>
            <a:ext cx="2356675" cy="6854040"/>
            <a:chOff x="6627813" y="194833"/>
            <a:chExt cx="1952625" cy="5678918"/>
          </a:xfrm>
        </p:grpSpPr>
        <p:sp>
          <p:nvSpPr>
            <p:cNvPr id="29" name="Freeform 27">
              <a:extLst>
                <a:ext uri="{FF2B5EF4-FFF2-40B4-BE49-F238E27FC236}">
                  <a16:creationId xmlns:a16="http://schemas.microsoft.com/office/drawing/2014/main" id="{6C6C0EAF-AF4D-4E28-B480-93C9A324D9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30" name="Freeform 28">
              <a:extLst>
                <a:ext uri="{FF2B5EF4-FFF2-40B4-BE49-F238E27FC236}">
                  <a16:creationId xmlns:a16="http://schemas.microsoft.com/office/drawing/2014/main" id="{C254D393-7673-4399-AE7D-933ED61B16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31" name="Freeform 29">
              <a:extLst>
                <a:ext uri="{FF2B5EF4-FFF2-40B4-BE49-F238E27FC236}">
                  <a16:creationId xmlns:a16="http://schemas.microsoft.com/office/drawing/2014/main" id="{76A48428-8958-41F8-BCFD-F9EB16A177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32" name="Freeform 30">
              <a:extLst>
                <a:ext uri="{FF2B5EF4-FFF2-40B4-BE49-F238E27FC236}">
                  <a16:creationId xmlns:a16="http://schemas.microsoft.com/office/drawing/2014/main" id="{F895B04F-691C-404F-A9F1-47B315756F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33" name="Freeform 31">
              <a:extLst>
                <a:ext uri="{FF2B5EF4-FFF2-40B4-BE49-F238E27FC236}">
                  <a16:creationId xmlns:a16="http://schemas.microsoft.com/office/drawing/2014/main" id="{38BAB3B8-E8BB-4327-9E73-FFAD5597BD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34" name="Freeform 32">
              <a:extLst>
                <a:ext uri="{FF2B5EF4-FFF2-40B4-BE49-F238E27FC236}">
                  <a16:creationId xmlns:a16="http://schemas.microsoft.com/office/drawing/2014/main" id="{88ED23AE-358F-4EEC-8D62-917EBED710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35" name="Freeform 33">
              <a:extLst>
                <a:ext uri="{FF2B5EF4-FFF2-40B4-BE49-F238E27FC236}">
                  <a16:creationId xmlns:a16="http://schemas.microsoft.com/office/drawing/2014/main" id="{776F07C9-FA92-406A-B934-95BE8CAEDA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6" name="Freeform 34">
              <a:extLst>
                <a:ext uri="{FF2B5EF4-FFF2-40B4-BE49-F238E27FC236}">
                  <a16:creationId xmlns:a16="http://schemas.microsoft.com/office/drawing/2014/main" id="{BDA1CEAF-E0AD-4A46-8E40-9251837CBF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7" name="Freeform 35">
              <a:extLst>
                <a:ext uri="{FF2B5EF4-FFF2-40B4-BE49-F238E27FC236}">
                  <a16:creationId xmlns:a16="http://schemas.microsoft.com/office/drawing/2014/main" id="{53D21C6F-F2ED-4F73-8B4D-9E2FECBB97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8" name="Freeform 36">
              <a:extLst>
                <a:ext uri="{FF2B5EF4-FFF2-40B4-BE49-F238E27FC236}">
                  <a16:creationId xmlns:a16="http://schemas.microsoft.com/office/drawing/2014/main" id="{2FED37FF-C037-4A76-A8D6-33525D19B4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9" name="Freeform 37">
              <a:extLst>
                <a:ext uri="{FF2B5EF4-FFF2-40B4-BE49-F238E27FC236}">
                  <a16:creationId xmlns:a16="http://schemas.microsoft.com/office/drawing/2014/main" id="{8DE0DC4B-718F-4E78-A0AB-8442F28A8C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40" name="Freeform 38">
              <a:extLst>
                <a:ext uri="{FF2B5EF4-FFF2-40B4-BE49-F238E27FC236}">
                  <a16:creationId xmlns:a16="http://schemas.microsoft.com/office/drawing/2014/main" id="{8F80CA79-E2F4-4B1D-97DE-04F9215B03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2" name="Nadpis 1">
            <a:extLst>
              <a:ext uri="{FF2B5EF4-FFF2-40B4-BE49-F238E27FC236}">
                <a16:creationId xmlns:a16="http://schemas.microsoft.com/office/drawing/2014/main" id="{34D9A117-62FD-4DC4-9381-32BAC357FB19}"/>
              </a:ext>
            </a:extLst>
          </p:cNvPr>
          <p:cNvSpPr>
            <a:spLocks noGrp="1"/>
          </p:cNvSpPr>
          <p:nvPr>
            <p:ph type="ctrTitle"/>
          </p:nvPr>
        </p:nvSpPr>
        <p:spPr>
          <a:xfrm>
            <a:off x="8324602" y="935646"/>
            <a:ext cx="3181597" cy="3841735"/>
          </a:xfrm>
        </p:spPr>
        <p:txBody>
          <a:bodyPr>
            <a:normAutofit/>
          </a:bodyPr>
          <a:lstStyle/>
          <a:p>
            <a:r>
              <a:rPr lang="cs-CZ" sz="4400"/>
              <a:t>Bojujme o život (s) Jituš</a:t>
            </a:r>
          </a:p>
        </p:txBody>
      </p:sp>
      <p:sp>
        <p:nvSpPr>
          <p:cNvPr id="3" name="Podnadpis 2">
            <a:extLst>
              <a:ext uri="{FF2B5EF4-FFF2-40B4-BE49-F238E27FC236}">
                <a16:creationId xmlns:a16="http://schemas.microsoft.com/office/drawing/2014/main" id="{BEA69E1C-DC1B-49FD-86B3-7D92AE05345C}"/>
              </a:ext>
            </a:extLst>
          </p:cNvPr>
          <p:cNvSpPr>
            <a:spLocks noGrp="1"/>
          </p:cNvSpPr>
          <p:nvPr>
            <p:ph type="subTitle" idx="1"/>
          </p:nvPr>
        </p:nvSpPr>
        <p:spPr>
          <a:xfrm>
            <a:off x="8324602" y="4777379"/>
            <a:ext cx="3181598" cy="1126283"/>
          </a:xfrm>
        </p:spPr>
        <p:txBody>
          <a:bodyPr>
            <a:normAutofit/>
          </a:bodyPr>
          <a:lstStyle/>
          <a:p>
            <a:pPr>
              <a:lnSpc>
                <a:spcPct val="90000"/>
              </a:lnSpc>
            </a:pPr>
            <a:r>
              <a:rPr lang="cs-CZ" sz="1100"/>
              <a:t>Dobrý den všem z Broker Trustu,</a:t>
            </a:r>
          </a:p>
          <a:p>
            <a:pPr>
              <a:lnSpc>
                <a:spcPct val="90000"/>
              </a:lnSpc>
            </a:pPr>
            <a:r>
              <a:rPr lang="cs-CZ" sz="1100"/>
              <a:t>Jmenuji se Lukáš Steiner a jsem bratranec Jitky </a:t>
            </a:r>
            <a:r>
              <a:rPr lang="cs-CZ" sz="1100" err="1"/>
              <a:t>Žilinčíkové</a:t>
            </a:r>
            <a:r>
              <a:rPr lang="cs-CZ" sz="1100"/>
              <a:t>, která se potýká se zákeřnou rakovinou. V následující prezentaci Vám budu sdílet její příběh.</a:t>
            </a:r>
          </a:p>
          <a:p>
            <a:pPr>
              <a:lnSpc>
                <a:spcPct val="90000"/>
              </a:lnSpc>
            </a:pPr>
            <a:endParaRPr lang="cs-CZ" sz="1100"/>
          </a:p>
        </p:txBody>
      </p:sp>
      <p:pic>
        <p:nvPicPr>
          <p:cNvPr id="5" name="Obrázek 4" descr="Obsah obrázku postel, interiér, osoba, ležící&#10;&#10;Popis byl vytvořen automaticky">
            <a:extLst>
              <a:ext uri="{FF2B5EF4-FFF2-40B4-BE49-F238E27FC236}">
                <a16:creationId xmlns:a16="http://schemas.microsoft.com/office/drawing/2014/main" id="{B8267938-CE74-49B6-9994-E574D8458B07}"/>
              </a:ext>
            </a:extLst>
          </p:cNvPr>
          <p:cNvPicPr>
            <a:picLocks noChangeAspect="1"/>
          </p:cNvPicPr>
          <p:nvPr/>
        </p:nvPicPr>
        <p:blipFill rotWithShape="1">
          <a:blip r:embed="rId2">
            <a:extLst>
              <a:ext uri="{28A0092B-C50C-407E-A947-70E740481C1C}">
                <a14:useLocalDpi xmlns:a14="http://schemas.microsoft.com/office/drawing/2010/main" val="0"/>
              </a:ext>
            </a:extLst>
          </a:blip>
          <a:srcRect b="22987"/>
          <a:stretch/>
        </p:blipFill>
        <p:spPr>
          <a:xfrm>
            <a:off x="929675" y="1250067"/>
            <a:ext cx="4213521" cy="4326599"/>
          </a:xfrm>
          <a:prstGeom prst="rect">
            <a:avLst/>
          </a:prstGeom>
        </p:spPr>
      </p:pic>
      <p:sp>
        <p:nvSpPr>
          <p:cNvPr id="42" name="Rectangle 41">
            <a:extLst>
              <a:ext uri="{FF2B5EF4-FFF2-40B4-BE49-F238E27FC236}">
                <a16:creationId xmlns:a16="http://schemas.microsoft.com/office/drawing/2014/main" id="{E15F4FDF-1B24-4F56-AF01-4D0645A830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87355"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44" name="Freeform 33">
            <a:extLst>
              <a:ext uri="{FF2B5EF4-FFF2-40B4-BE49-F238E27FC236}">
                <a16:creationId xmlns:a16="http://schemas.microsoft.com/office/drawing/2014/main" id="{4FD76CDA-1C6B-40B2-9A61-FD38CE1B4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087355"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Tree>
    <p:extLst>
      <p:ext uri="{BB962C8B-B14F-4D97-AF65-F5344CB8AC3E}">
        <p14:creationId xmlns:p14="http://schemas.microsoft.com/office/powerpoint/2010/main" val="24576112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08DDF7E4-AA54-41B7-80DB-98AEA86C7AD9}"/>
              </a:ext>
            </a:extLst>
          </p:cNvPr>
          <p:cNvSpPr>
            <a:spLocks noGrp="1"/>
          </p:cNvSpPr>
          <p:nvPr>
            <p:ph idx="1"/>
          </p:nvPr>
        </p:nvSpPr>
        <p:spPr/>
        <p:txBody>
          <a:bodyPr/>
          <a:lstStyle/>
          <a:p>
            <a:r>
              <a:rPr lang="cs-CZ" dirty="0"/>
              <a:t>Přichází Vánoce, kdy většina z nás tráví čas s rodinou nakupováním dárků a starostmi běžného života. Já jsem čím dál unavenější. Přichází teploty a starost rodiny a dětí je mi každý den na očích. Proležené dny v posteli, kdy mi bylo špatně a přitom jsem se snažila vysvětlit dětem, že je máma vážně nemocná a ujišťovala je, že vše bude v pořádku byly srdcervoucí.</a:t>
            </a:r>
          </a:p>
        </p:txBody>
      </p:sp>
    </p:spTree>
    <p:extLst>
      <p:ext uri="{BB962C8B-B14F-4D97-AF65-F5344CB8AC3E}">
        <p14:creationId xmlns:p14="http://schemas.microsoft.com/office/powerpoint/2010/main" val="3508761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C02FC03C-782B-4870-84BA-DCAC8E620FFD}"/>
              </a:ext>
            </a:extLst>
          </p:cNvPr>
          <p:cNvSpPr>
            <a:spLocks noGrp="1"/>
          </p:cNvSpPr>
          <p:nvPr>
            <p:ph idx="1"/>
          </p:nvPr>
        </p:nvSpPr>
        <p:spPr/>
        <p:txBody>
          <a:bodyPr/>
          <a:lstStyle/>
          <a:p>
            <a:r>
              <a:rPr lang="cs-CZ" dirty="0"/>
              <a:t>Začátkem ledna 2022 apeluji na doktorku a chci vědět co dál. Jsem poslána na další krevní testy a magnetickou rezonanci. O týden později 17. ledna, třináct dní před mými 35. narozeninami se dovídám šokující verdikt lékařky: "Paní </a:t>
            </a:r>
            <a:r>
              <a:rPr lang="cs-CZ" dirty="0" err="1"/>
              <a:t>Žilinčíková</a:t>
            </a:r>
            <a:r>
              <a:rPr lang="cs-CZ" dirty="0"/>
              <a:t>, léčba nezabrala, jak měla a magnetická rezonance vyšla hodně špatně. Nádor je veliký, ale měla bych pro Vás ještě jednu možnost, a to paliativní, oddalovací léčbu chemoterapií. Samozřejmě pokud Vám vyjdou dobré jaterní testy." Tato informace mi přišla vtipná vzhledem k už tehdy špatným výsledkům. Měla jsem jen jednu otázku, "Prosím slyším dobře? Oddalovací jako na co? Na selhání jater a mou následnou smrt?". "Ano," odpověděla doktorka.</a:t>
            </a:r>
          </a:p>
        </p:txBody>
      </p:sp>
    </p:spTree>
    <p:extLst>
      <p:ext uri="{BB962C8B-B14F-4D97-AF65-F5344CB8AC3E}">
        <p14:creationId xmlns:p14="http://schemas.microsoft.com/office/powerpoint/2010/main" val="13808286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22576A40-67EA-49D1-BF5B-B50B2D487039}"/>
              </a:ext>
            </a:extLst>
          </p:cNvPr>
          <p:cNvSpPr>
            <a:spLocks noGrp="1"/>
          </p:cNvSpPr>
          <p:nvPr>
            <p:ph idx="1"/>
          </p:nvPr>
        </p:nvSpPr>
        <p:spPr/>
        <p:txBody>
          <a:bodyPr>
            <a:normAutofit lnSpcReduction="10000"/>
          </a:bodyPr>
          <a:lstStyle/>
          <a:p>
            <a:r>
              <a:rPr lang="cs-CZ" dirty="0"/>
              <a:t>Vzadu slyším zrychlující se dech mého manžela, který veškerou léčbu a vyšetření absolvoval se mnou. Nejsem schopná dalších slov ani slz. Necítím žádné pocity, jen prázdno. Odjíždíme domů s tím, že za týden máme přijet s rozhodnutím, jestli přijímáme oddalovací léčbu, kterou jsme následně odmítli.</a:t>
            </a:r>
          </a:p>
          <a:p>
            <a:r>
              <a:rPr lang="cs-CZ" dirty="0"/>
              <a:t>Po dvou dnech šoku začínáme řešit co dál. Tohle přece nemůže být konec a přeci se nemůžeme jen tak vzdát. Manžel se pouští do boje a hledá odborníky, kliniky a další doktory po celé České republice. Chceme slyšet druhý, třetí i čtvrtý názor. Já stále bojují a nepřijímám skutečnost, že jsem tak vážně nemocná, a že budoucnost by pro mě neměla existovat.</a:t>
            </a:r>
          </a:p>
          <a:p>
            <a:r>
              <a:rPr lang="cs-CZ" dirty="0"/>
              <a:t>Obracím se na léčitele i homeopaty. Zaměřila jsem se na tu nejpřísnější dietu a doplňky stravy na podporu jater a celkové zlepšení mého stavu. Bohužel můj zdravotní stav se neustále zhoršoval.</a:t>
            </a:r>
          </a:p>
        </p:txBody>
      </p:sp>
    </p:spTree>
    <p:extLst>
      <p:ext uri="{BB962C8B-B14F-4D97-AF65-F5344CB8AC3E}">
        <p14:creationId xmlns:p14="http://schemas.microsoft.com/office/powerpoint/2010/main" val="57155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C257816C-C850-44E9-AC4C-8C60121C171F}"/>
              </a:ext>
            </a:extLst>
          </p:cNvPr>
          <p:cNvSpPr>
            <a:spLocks noGrp="1"/>
          </p:cNvSpPr>
          <p:nvPr>
            <p:ph idx="1"/>
          </p:nvPr>
        </p:nvSpPr>
        <p:spPr/>
        <p:txBody>
          <a:bodyPr/>
          <a:lstStyle/>
          <a:p>
            <a:r>
              <a:rPr lang="cs-CZ" dirty="0"/>
              <a:t>Po pár dnech přichází první odezvy od dalších doktorů z ČR. S omluvou jsme odmítnutí a většina po domluvě s doktorkou souhlasí s její diagnózou. Teď už víme, že onkologičtí lékaři nepůjdou proti sobě.</a:t>
            </a:r>
          </a:p>
          <a:p>
            <a:r>
              <a:rPr lang="cs-CZ" dirty="0"/>
              <a:t>Dovídáme se o možnosti genetického testování vzorku nádoru, kdy je možné nasadit léky cíleně na typ nádoru. S nadějí přijíždíme do nemocnice v Brně, kde je mi však řečeno, že tato možnost už pro mne nemá význam. Dle jejich názoru bych se už výsledku stejně nedožila. Teď už víme, že výsledky je možné mít čtyři týdny od odběru a v Brně jsem byla koncem ledna. Dnes když to píšu je 24. března a touto dobou jsem již mohla podstupovat léčbu, kterou mi doktoři odepřeli.</a:t>
            </a:r>
          </a:p>
        </p:txBody>
      </p:sp>
    </p:spTree>
    <p:extLst>
      <p:ext uri="{BB962C8B-B14F-4D97-AF65-F5344CB8AC3E}">
        <p14:creationId xmlns:p14="http://schemas.microsoft.com/office/powerpoint/2010/main" val="4212198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A1E982A-25F4-4E5A-8404-E9F35E453628}"/>
              </a:ext>
            </a:extLst>
          </p:cNvPr>
          <p:cNvSpPr>
            <a:spLocks noGrp="1"/>
          </p:cNvSpPr>
          <p:nvPr>
            <p:ph idx="1"/>
          </p:nvPr>
        </p:nvSpPr>
        <p:spPr/>
        <p:txBody>
          <a:bodyPr>
            <a:normAutofit/>
          </a:bodyPr>
          <a:lstStyle/>
          <a:p>
            <a:r>
              <a:rPr lang="cs-CZ" dirty="0"/>
              <a:t>Od začátku diagnózy mám podporu celé rodiny, nejbližších přátel a sestry Lucky, která žije v zahraničí. S pomocí svých přátel kontaktovala specialisty zabývající se mým typem rakoviny. Specialista z Londýnské kliniky souhlasil s video konzultací. Po přečtení mých lékařských zpráv vznesl otázku, proč doktoři v ČR neudělali CT na zjištění rozsahu rakoviny a důvodu zvýšeného bilirubinu?</a:t>
            </a:r>
          </a:p>
          <a:p>
            <a:r>
              <a:rPr lang="cs-CZ" dirty="0"/>
              <a:t>Po domluvě s manželem opouštím jeho i děti a 19. února jsem odlétám do Anglie začít svůj další boj, ve kterém je mi sestra Lucka oporou. Po prvních krevních výsledcích se dovídáme, že bilirubin stále stoupá. CT sken ale ukazuje, že rakovina naštěstí není rozšířená nikde jinde v těle. Jsme seznámeni s faktem, že šance na léčbu je velmi nízká z důvodu extrémního nádoru na játrech a vysoké hladiny bilirubinu.</a:t>
            </a:r>
          </a:p>
        </p:txBody>
      </p:sp>
    </p:spTree>
    <p:extLst>
      <p:ext uri="{BB962C8B-B14F-4D97-AF65-F5344CB8AC3E}">
        <p14:creationId xmlns:p14="http://schemas.microsoft.com/office/powerpoint/2010/main" val="30787895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BAC2271E-31D9-4C9D-9212-985752BFF29A}"/>
              </a:ext>
            </a:extLst>
          </p:cNvPr>
          <p:cNvSpPr>
            <a:spLocks noGrp="1"/>
          </p:cNvSpPr>
          <p:nvPr>
            <p:ph idx="1"/>
          </p:nvPr>
        </p:nvSpPr>
        <p:spPr/>
        <p:txBody>
          <a:bodyPr>
            <a:normAutofit/>
          </a:bodyPr>
          <a:lstStyle/>
          <a:p>
            <a:r>
              <a:rPr lang="cs-CZ" dirty="0"/>
              <a:t>Nicméně můj případ je probrán na zdravotnické komisi a je mi nabídnuta možnost operace. Při ní by mi byl zaveden sten na otevření žlučových cest a odvod žluči, který jak doufáme sníží hladinu bilirubinu, aby následně byla možná další léčba chemoterapií.</a:t>
            </a:r>
          </a:p>
          <a:p>
            <a:r>
              <a:rPr lang="cs-CZ" dirty="0"/>
              <a:t>Můj stav se neustále horší a já prožívám nejhorší týden v mém životě. Jsem neskutečně žlutá, zavodněná, nemám vůbec chuť k jídlu, nemohu dýchat, chodit ani spát. Úplně se uzavírám a přestávám komunikovat s okolním světem. Sestra mne odváží do nemocnice na operaci a nebojím se říct, že je to za pět minut dvanáct. Bilirubin je na hodnotě 250 (normální hodnota je asi 10x nižší). Poprvé v životě si připouštím, že je to možná můj poslední den a mám strach. Přichází lékařka, která mne bude operovat a vysvětluje vše potřebné. Se vším souhlasím, brečím a prosím ji o pomoc.</a:t>
            </a:r>
          </a:p>
        </p:txBody>
      </p:sp>
    </p:spTree>
    <p:extLst>
      <p:ext uri="{BB962C8B-B14F-4D97-AF65-F5344CB8AC3E}">
        <p14:creationId xmlns:p14="http://schemas.microsoft.com/office/powerpoint/2010/main" val="40055362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58360270-E23E-4678-97D5-ECBF995FA80C}"/>
              </a:ext>
            </a:extLst>
          </p:cNvPr>
          <p:cNvSpPr>
            <a:spLocks noGrp="1"/>
          </p:cNvSpPr>
          <p:nvPr>
            <p:ph idx="1"/>
          </p:nvPr>
        </p:nvSpPr>
        <p:spPr/>
        <p:txBody>
          <a:bodyPr/>
          <a:lstStyle/>
          <a:p>
            <a:r>
              <a:rPr lang="cs-CZ" dirty="0"/>
              <a:t>7. března 2022 je mi provedena operace, kdy mne doslova vytrhli hrobníkovi z lopaty. Probouzím se a zjišťuji že žiju. </a:t>
            </a:r>
            <a:r>
              <a:rPr lang="cs-CZ" dirty="0" err="1"/>
              <a:t>Hurááá</a:t>
            </a:r>
            <a:r>
              <a:rPr lang="cs-CZ" dirty="0"/>
              <a:t>, já žiju!!! Mám vyvedený externí </a:t>
            </a:r>
            <a:r>
              <a:rPr lang="cs-CZ" dirty="0" err="1"/>
              <a:t>dren</a:t>
            </a:r>
            <a:r>
              <a:rPr lang="cs-CZ" dirty="0"/>
              <a:t> z břicha na odvod žluči a odsáté tři litry vody z břicha a další postupně odtéká. Operace se povedla, jen nemohl být dán sten do žlučových cest, protože byly extrémně úzké. Třetí den si mě sestřička odváží domů. </a:t>
            </a:r>
            <a:r>
              <a:rPr lang="cs-CZ" dirty="0" err="1"/>
              <a:t>Dren</a:t>
            </a:r>
            <a:r>
              <a:rPr lang="cs-CZ" dirty="0"/>
              <a:t> funguje a já jsem o dalších sedm litrů vody z břicha lehčí. Po dlouhé době je mi konečně dobře.</a:t>
            </a:r>
          </a:p>
        </p:txBody>
      </p:sp>
    </p:spTree>
    <p:extLst>
      <p:ext uri="{BB962C8B-B14F-4D97-AF65-F5344CB8AC3E}">
        <p14:creationId xmlns:p14="http://schemas.microsoft.com/office/powerpoint/2010/main" val="2949931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A0D4E7D4-C3E4-4909-9F9D-932AB6DDECF9}"/>
              </a:ext>
            </a:extLst>
          </p:cNvPr>
          <p:cNvSpPr>
            <a:spLocks noGrp="1"/>
          </p:cNvSpPr>
          <p:nvPr>
            <p:ph idx="1"/>
          </p:nvPr>
        </p:nvSpPr>
        <p:spPr/>
        <p:txBody>
          <a:bodyPr>
            <a:normAutofit/>
          </a:bodyPr>
          <a:lstStyle/>
          <a:p>
            <a:r>
              <a:rPr lang="cs-CZ" dirty="0"/>
              <a:t>Bohužel přichází další rána a během pár dní zhoršení, extrémní zavodnění, bolesti, a s tím spojený špatný odtok žluči. Ve středu 16. března jsem ve špatném stavu přijata zpět na kliniku. Podstupuji ultrazvuk, magnetickou rezonanci a snažíme se zjistit důvod zhoršení. V pátek 18. března je mi zaveden permanentní </a:t>
            </a:r>
            <a:r>
              <a:rPr lang="cs-CZ" dirty="0" err="1"/>
              <a:t>dren</a:t>
            </a:r>
            <a:r>
              <a:rPr lang="cs-CZ" dirty="0"/>
              <a:t> na odstranění vody z břicha a já zůstávám v nemocnici na pozorování. V pondělí jsem o dalších 14 litrů lehčí. Podstupuji další operaci, kdy se lékaři chtějí pokusit zavést sten do žlučovodu. Po probuzení z celkové narkózy vedle mne stojí moje sestra a překládá mi tu nejlepší zprávu za posledních pár týdnů. Operace dopadla skvěle, sten je zavedený. Moje pocity byly nepopsatelné. Jsem neskutečně šťastná, brečím a všem děkuji.</a:t>
            </a:r>
          </a:p>
        </p:txBody>
      </p:sp>
    </p:spTree>
    <p:extLst>
      <p:ext uri="{BB962C8B-B14F-4D97-AF65-F5344CB8AC3E}">
        <p14:creationId xmlns:p14="http://schemas.microsoft.com/office/powerpoint/2010/main" val="172391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8343125A-4E55-4F37-863D-0FAE35CAFD77}"/>
              </a:ext>
            </a:extLst>
          </p:cNvPr>
          <p:cNvSpPr>
            <a:spLocks noGrp="1"/>
          </p:cNvSpPr>
          <p:nvPr>
            <p:ph idx="1"/>
          </p:nvPr>
        </p:nvSpPr>
        <p:spPr>
          <a:xfrm>
            <a:off x="930479" y="1253331"/>
            <a:ext cx="10515600" cy="4351338"/>
          </a:xfrm>
        </p:spPr>
        <p:txBody>
          <a:bodyPr>
            <a:normAutofit/>
          </a:bodyPr>
          <a:lstStyle/>
          <a:p>
            <a:pPr algn="just"/>
            <a:r>
              <a:rPr lang="cs-CZ" dirty="0"/>
              <a:t>Dnes 24. března jsem stále v nemocnici na pozorování a provádění dalších testů. Každý den je pro mne štěstím. Jednou jsem dole, jindy nahoře, ale po dlouhých třech měsících mám konečně šanci. Šanci, že se hladina bilirubinu bude díky stentu držet na hodnotách přijatelných pro další léčbu chemoterapií.</a:t>
            </a:r>
          </a:p>
          <a:p>
            <a:pPr algn="just"/>
            <a:r>
              <a:rPr lang="cs-CZ" dirty="0"/>
              <a:t>Věříme, bojujeme a jedeme dál i přes veškeré problémy, komplikace a bolesti.</a:t>
            </a:r>
          </a:p>
          <a:p>
            <a:pPr algn="just"/>
            <a:r>
              <a:rPr lang="cs-CZ" dirty="0"/>
              <a:t>Důvod proč se obracím na Vás, je pomoc při financování léčby.</a:t>
            </a:r>
          </a:p>
          <a:p>
            <a:pPr algn="just"/>
            <a:r>
              <a:rPr lang="cs-CZ" dirty="0"/>
              <a:t>Do dnešního dne se náklady na mou léčbu vyšplhaly na částku 1 milion korun. Věřím, že bez této šance, kterou jsem dostala, bych tu už nebyla.</a:t>
            </a:r>
          </a:p>
          <a:p>
            <a:pPr algn="just"/>
            <a:r>
              <a:rPr lang="cs-CZ" dirty="0"/>
              <a:t>Léčba není u konce je extrémně náročná. Ani nevíme, kam až se náklady mohou vyšplhat. Proto Vás prosím, pokud alespoň trochu můžete, přispějte mi na transparentní účet, který jsme k těmto účelům založili. Já i moje rodina Vám budeme velmi vděční. Moje motto zní "Nikdy to nevzdávej„, a tím se také řídím. Bojuji a jsem přesvědčena, že vše dobře dopadne. Moc Vám všem děkuji za Vaši pomoc.</a:t>
            </a:r>
          </a:p>
        </p:txBody>
      </p:sp>
    </p:spTree>
    <p:extLst>
      <p:ext uri="{BB962C8B-B14F-4D97-AF65-F5344CB8AC3E}">
        <p14:creationId xmlns:p14="http://schemas.microsoft.com/office/powerpoint/2010/main" val="1936459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NenÃ­ k dispozici Å¾Ã¡dnÃ½ popis fotky.">
            <a:extLst>
              <a:ext uri="{FF2B5EF4-FFF2-40B4-BE49-F238E27FC236}">
                <a16:creationId xmlns:a16="http://schemas.microsoft.com/office/drawing/2014/main" id="{067F42DF-6032-4C91-9972-E46B2F73803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08683" y="2141537"/>
            <a:ext cx="4351338" cy="4351338"/>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MÅ¯Å¾e jÃ­t o obrÃ¡zek 1 osobÄ a venkovnÃ­mu">
            <a:extLst>
              <a:ext uri="{FF2B5EF4-FFF2-40B4-BE49-F238E27FC236}">
                <a16:creationId xmlns:a16="http://schemas.microsoft.com/office/drawing/2014/main" id="{F509468D-2560-4A07-9882-D72A4A69E38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35230" y="276837"/>
            <a:ext cx="5143500" cy="6858000"/>
          </a:xfrm>
          <a:prstGeom prst="rect">
            <a:avLst/>
          </a:prstGeom>
          <a:noFill/>
          <a:extLst>
            <a:ext uri="{909E8E84-426E-40DD-AFC4-6F175D3DCCD1}">
              <a14:hiddenFill xmlns:a14="http://schemas.microsoft.com/office/drawing/2010/main">
                <a:solidFill>
                  <a:srgbClr val="FFFFFF"/>
                </a:solidFill>
              </a14:hiddenFill>
            </a:ext>
          </a:extLst>
        </p:spPr>
      </p:pic>
      <p:sp>
        <p:nvSpPr>
          <p:cNvPr id="7" name="TextovéPole 6">
            <a:extLst>
              <a:ext uri="{FF2B5EF4-FFF2-40B4-BE49-F238E27FC236}">
                <a16:creationId xmlns:a16="http://schemas.microsoft.com/office/drawing/2014/main" id="{8E76C612-F97E-4DF0-922F-79E0758B0B85}"/>
              </a:ext>
            </a:extLst>
          </p:cNvPr>
          <p:cNvSpPr txBox="1"/>
          <p:nvPr/>
        </p:nvSpPr>
        <p:spPr>
          <a:xfrm>
            <a:off x="1646913" y="1218207"/>
            <a:ext cx="6094602" cy="923330"/>
          </a:xfrm>
          <a:prstGeom prst="rect">
            <a:avLst/>
          </a:prstGeom>
          <a:noFill/>
        </p:spPr>
        <p:txBody>
          <a:bodyPr wrap="square">
            <a:spAutoFit/>
          </a:bodyPr>
          <a:lstStyle/>
          <a:p>
            <a:pPr algn="l"/>
            <a:r>
              <a:rPr lang="cs-CZ" b="1" i="0" dirty="0">
                <a:effectLst/>
                <a:latin typeface="inherit"/>
              </a:rPr>
              <a:t>4678326053/0800</a:t>
            </a:r>
          </a:p>
          <a:p>
            <a:pPr algn="l"/>
            <a:r>
              <a:rPr lang="cs-CZ" b="1" i="0" dirty="0">
                <a:effectLst/>
                <a:latin typeface="inherit"/>
              </a:rPr>
              <a:t>IBAN pro platbu ze zahraničí </a:t>
            </a:r>
          </a:p>
          <a:p>
            <a:pPr algn="l"/>
            <a:r>
              <a:rPr lang="cs-CZ" b="1" i="0" dirty="0">
                <a:effectLst/>
                <a:latin typeface="inherit"/>
              </a:rPr>
              <a:t>CZ2608000000004678326053</a:t>
            </a:r>
          </a:p>
        </p:txBody>
      </p:sp>
    </p:spTree>
    <p:extLst>
      <p:ext uri="{BB962C8B-B14F-4D97-AF65-F5344CB8AC3E}">
        <p14:creationId xmlns:p14="http://schemas.microsoft.com/office/powerpoint/2010/main" val="2668997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588766DF-9952-4F18-9DAE-B70AC47FA2A6}"/>
              </a:ext>
            </a:extLst>
          </p:cNvPr>
          <p:cNvSpPr>
            <a:spLocks noGrp="1"/>
          </p:cNvSpPr>
          <p:nvPr>
            <p:ph idx="1"/>
          </p:nvPr>
        </p:nvSpPr>
        <p:spPr/>
        <p:txBody>
          <a:bodyPr/>
          <a:lstStyle/>
          <a:p>
            <a:r>
              <a:rPr lang="cs-CZ" dirty="0"/>
              <a:t>Jmenuji se </a:t>
            </a:r>
            <a:r>
              <a:rPr lang="cs-CZ" dirty="0" err="1"/>
              <a:t>Jiťa</a:t>
            </a:r>
            <a:r>
              <a:rPr lang="cs-CZ" dirty="0"/>
              <a:t> </a:t>
            </a:r>
            <a:r>
              <a:rPr lang="cs-CZ" dirty="0" err="1"/>
              <a:t>Žilinčíková</a:t>
            </a:r>
            <a:r>
              <a:rPr lang="cs-CZ" dirty="0"/>
              <a:t> a jsem usměvavá, pozitivní maminka dvou úžasných dětí a skvělého manžela. Ještě nedávno jsem byla schopna řešit běžné starosti života. Ale někdo tomu chtěl jinak a otočil mě a cele mé rodině život vzhůru nohama. </a:t>
            </a:r>
          </a:p>
          <a:p>
            <a:endParaRPr lang="cs-CZ" dirty="0"/>
          </a:p>
        </p:txBody>
      </p:sp>
    </p:spTree>
    <p:extLst>
      <p:ext uri="{BB962C8B-B14F-4D97-AF65-F5344CB8AC3E}">
        <p14:creationId xmlns:p14="http://schemas.microsoft.com/office/powerpoint/2010/main" val="2550812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80D65301-CDF9-4EEC-9436-2D24F25D4A63}"/>
              </a:ext>
            </a:extLst>
          </p:cNvPr>
          <p:cNvSpPr>
            <a:spLocks noGrp="1"/>
          </p:cNvSpPr>
          <p:nvPr>
            <p:ph idx="1"/>
          </p:nvPr>
        </p:nvSpPr>
        <p:spPr>
          <a:xfrm>
            <a:off x="922789" y="1528325"/>
            <a:ext cx="10976295" cy="5329675"/>
          </a:xfrm>
        </p:spPr>
        <p:txBody>
          <a:bodyPr>
            <a:normAutofit/>
          </a:bodyPr>
          <a:lstStyle/>
          <a:p>
            <a:pPr marL="0" indent="0">
              <a:buNone/>
            </a:pPr>
            <a:r>
              <a:rPr lang="cs-CZ" dirty="0"/>
              <a:t>Na závěr bych Vám všem chtěl poděkovat kdo si příběh přečetl až do konce. Každý příspěvek a sdílení pro </a:t>
            </a:r>
            <a:r>
              <a:rPr lang="cs-CZ" dirty="0" err="1"/>
              <a:t>Jiťu</a:t>
            </a:r>
            <a:r>
              <a:rPr lang="cs-CZ" dirty="0"/>
              <a:t> a celou rodinu moc znamená a jsme za to nesmírně vděční.</a:t>
            </a:r>
          </a:p>
          <a:p>
            <a:pPr marL="0" indent="0">
              <a:buNone/>
            </a:pPr>
            <a:endParaRPr lang="cs-CZ" dirty="0"/>
          </a:p>
          <a:p>
            <a:pPr marL="0" indent="0">
              <a:buNone/>
            </a:pPr>
            <a:r>
              <a:rPr lang="cs-CZ" dirty="0"/>
              <a:t>Pokud chcete sledovat její cestu, byla vytvořena facebooková skupina čítající k dnešku 1. 4. 2022 1,8 tisíc členů. Nachází se tam aktuální i staré fotky a nové informace ohledně zdravotního stavu.</a:t>
            </a:r>
          </a:p>
          <a:p>
            <a:pPr marL="0" indent="0">
              <a:buNone/>
            </a:pPr>
            <a:endParaRPr lang="cs-CZ" dirty="0"/>
          </a:p>
          <a:p>
            <a:pPr marL="0" indent="0">
              <a:buNone/>
            </a:pPr>
            <a:r>
              <a:rPr lang="cs-CZ" dirty="0"/>
              <a:t>Odkaz: https://www.facebook.com/groups/1627823837555557</a:t>
            </a:r>
          </a:p>
          <a:p>
            <a:pPr marL="0" indent="0">
              <a:buNone/>
            </a:pPr>
            <a:endParaRPr lang="cs-CZ" dirty="0"/>
          </a:p>
          <a:p>
            <a:pPr marL="0" indent="0">
              <a:buNone/>
            </a:pPr>
            <a:r>
              <a:rPr lang="cs-CZ" dirty="0"/>
              <a:t>Ještě jednou bych za sebe, Jitku a celou rodinu chtěl poděkovat.</a:t>
            </a:r>
          </a:p>
          <a:p>
            <a:pPr marL="0" indent="0">
              <a:buNone/>
            </a:pPr>
            <a:endParaRPr lang="cs-CZ" dirty="0"/>
          </a:p>
          <a:p>
            <a:pPr marL="0" indent="0">
              <a:buNone/>
            </a:pPr>
            <a:r>
              <a:rPr lang="cs-CZ" dirty="0"/>
              <a:t>Steiner Lukáš</a:t>
            </a:r>
          </a:p>
        </p:txBody>
      </p:sp>
    </p:spTree>
    <p:extLst>
      <p:ext uri="{BB962C8B-B14F-4D97-AF65-F5344CB8AC3E}">
        <p14:creationId xmlns:p14="http://schemas.microsoft.com/office/powerpoint/2010/main" val="3083598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3C72847C-C9F3-444D-9358-C02FF8AE39EB}"/>
              </a:ext>
            </a:extLst>
          </p:cNvPr>
          <p:cNvSpPr>
            <a:spLocks noGrp="1"/>
          </p:cNvSpPr>
          <p:nvPr>
            <p:ph idx="1"/>
          </p:nvPr>
        </p:nvSpPr>
        <p:spPr/>
        <p:txBody>
          <a:bodyPr/>
          <a:lstStyle/>
          <a:p>
            <a:r>
              <a:rPr lang="cs-CZ" dirty="0"/>
              <a:t>Píše se rok 2020 kdy si zjišťuji mini bulku pod žebry. Nepřikládám tomu velkou váhu, ale po apelu blízkých přátel nakonec docházím na vyšetření, kde je zjištěn běžný ,,hemangiom,, na játrech. Testy nic zásadního neprokazují a mám tedy přijít na standardní kontrolu za půl roku.</a:t>
            </a:r>
          </a:p>
        </p:txBody>
      </p:sp>
    </p:spTree>
    <p:extLst>
      <p:ext uri="{BB962C8B-B14F-4D97-AF65-F5344CB8AC3E}">
        <p14:creationId xmlns:p14="http://schemas.microsoft.com/office/powerpoint/2010/main" val="25437979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8A483387-F49A-4875-933C-856721A3E62D}"/>
              </a:ext>
            </a:extLst>
          </p:cNvPr>
          <p:cNvSpPr>
            <a:spLocks noGrp="1"/>
          </p:cNvSpPr>
          <p:nvPr>
            <p:ph idx="1"/>
          </p:nvPr>
        </p:nvSpPr>
        <p:spPr/>
        <p:txBody>
          <a:bodyPr/>
          <a:lstStyle/>
          <a:p>
            <a:r>
              <a:rPr lang="cs-CZ" dirty="0"/>
              <a:t>Kontrola však prokázala, že se útvar zvětšil. Procházím si sérií vyšetření, která stále ukazují jen ,,hemangiom,, na játrech a doporučení doktorů je další kontrola za půl roku. Na jaře 2021, pár měsíců před plánovanou kontrolou cítím, že něco není úplně v pořádku. Přidaly se další zdravotní problémy se zažíváním a únava. Můj celkový zdravotní stav se rapidně zhoršil. Při další kontrole v dubnu procházím sérií vyšetření, kde už se prokazuje že se nebude jednat pouze o běžný ,,hemangiom,,.</a:t>
            </a:r>
          </a:p>
        </p:txBody>
      </p:sp>
    </p:spTree>
    <p:extLst>
      <p:ext uri="{BB962C8B-B14F-4D97-AF65-F5344CB8AC3E}">
        <p14:creationId xmlns:p14="http://schemas.microsoft.com/office/powerpoint/2010/main" val="29562033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AC972BEA-B1B1-430F-87AD-AF14471FC2EA}"/>
              </a:ext>
            </a:extLst>
          </p:cNvPr>
          <p:cNvSpPr>
            <a:spLocks noGrp="1"/>
          </p:cNvSpPr>
          <p:nvPr>
            <p:ph idx="1"/>
          </p:nvPr>
        </p:nvSpPr>
        <p:spPr/>
        <p:txBody>
          <a:bodyPr/>
          <a:lstStyle/>
          <a:p>
            <a:r>
              <a:rPr lang="cs-CZ" dirty="0"/>
              <a:t>Výsledky magnetické rezonance ukazují velký ale zapouzdřený nádor na pravém jaterním laloku a několik drobných metastáz okolo. Následná biopsie potvrzuje nejhorší sen snad každého z nás. Rakovina. Následující jarní měsíce a začátek léta 2021 jsou pro mě a celou rodinu série vyšetření a otázek co bude dál.</a:t>
            </a:r>
          </a:p>
        </p:txBody>
      </p:sp>
    </p:spTree>
    <p:extLst>
      <p:ext uri="{BB962C8B-B14F-4D97-AF65-F5344CB8AC3E}">
        <p14:creationId xmlns:p14="http://schemas.microsoft.com/office/powerpoint/2010/main" val="4077971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3FC5D8C6-5642-4794-8B4D-61474F45647B}"/>
              </a:ext>
            </a:extLst>
          </p:cNvPr>
          <p:cNvSpPr>
            <a:spLocks noGrp="1"/>
          </p:cNvSpPr>
          <p:nvPr>
            <p:ph idx="1"/>
          </p:nvPr>
        </p:nvSpPr>
        <p:spPr/>
        <p:txBody>
          <a:bodyPr/>
          <a:lstStyle/>
          <a:p>
            <a:r>
              <a:rPr lang="cs-CZ" dirty="0"/>
              <a:t>Snímky jater (pokud se to tak dalo ještě nazvat), jsou šok. Ptám se doktora co na to říká, oznámil mi, že je to katastrofa a že je nutná okamžitá resekce jater. Nejsem schopná slova, beru si papíry a odcházím na předoperační vyšetření.</a:t>
            </a:r>
          </a:p>
        </p:txBody>
      </p:sp>
    </p:spTree>
    <p:extLst>
      <p:ext uri="{BB962C8B-B14F-4D97-AF65-F5344CB8AC3E}">
        <p14:creationId xmlns:p14="http://schemas.microsoft.com/office/powerpoint/2010/main" val="1269155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B4D48482-98B2-4A9C-B5D5-8838F3C405D0}"/>
              </a:ext>
            </a:extLst>
          </p:cNvPr>
          <p:cNvSpPr>
            <a:spLocks noGrp="1"/>
          </p:cNvSpPr>
          <p:nvPr>
            <p:ph idx="1"/>
          </p:nvPr>
        </p:nvSpPr>
        <p:spPr/>
        <p:txBody>
          <a:bodyPr/>
          <a:lstStyle/>
          <a:p>
            <a:r>
              <a:rPr lang="cs-CZ" dirty="0"/>
              <a:t>Třetího srpna je mi provedena akutní sedmihodinová operace jater, kdy byl odstraněn celý pravý lalok, část levého, žlučník, napojeny nové žlučové cesty a odebráno sedm lymfatických uzlin pod játry k odeslání na histologii. Pooperační léčba probíhá skvěle a já se po deseti dnech vracím domů s příjemným pocitem, že se vše povedlo a následnou léčbu zvládnu levou zadní.</a:t>
            </a:r>
          </a:p>
        </p:txBody>
      </p:sp>
    </p:spTree>
    <p:extLst>
      <p:ext uri="{BB962C8B-B14F-4D97-AF65-F5344CB8AC3E}">
        <p14:creationId xmlns:p14="http://schemas.microsoft.com/office/powerpoint/2010/main" val="11845938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E9BA0234-79E7-4B75-8638-CF2E6DB6B9BA}"/>
              </a:ext>
            </a:extLst>
          </p:cNvPr>
          <p:cNvSpPr>
            <a:spLocks noGrp="1"/>
          </p:cNvSpPr>
          <p:nvPr>
            <p:ph idx="1"/>
          </p:nvPr>
        </p:nvSpPr>
        <p:spPr/>
        <p:txBody>
          <a:bodyPr/>
          <a:lstStyle/>
          <a:p>
            <a:r>
              <a:rPr lang="cs-CZ" dirty="0"/>
              <a:t>Histologie prokazuje rakovinu jater. Konkrétně "Metastatický </a:t>
            </a:r>
            <a:r>
              <a:rPr lang="cs-CZ" dirty="0" err="1"/>
              <a:t>intrahepatický</a:t>
            </a:r>
            <a:r>
              <a:rPr lang="cs-CZ" dirty="0"/>
              <a:t> </a:t>
            </a:r>
            <a:r>
              <a:rPr lang="cs-CZ" dirty="0" err="1"/>
              <a:t>cholangiokarcinom</a:t>
            </a:r>
            <a:r>
              <a:rPr lang="cs-CZ" dirty="0"/>
              <a:t>", vzácný a agresivní nádor. Jen nám v té době nikomu nedošlo, jak moc je agresivní.</a:t>
            </a:r>
          </a:p>
        </p:txBody>
      </p:sp>
    </p:spTree>
    <p:extLst>
      <p:ext uri="{BB962C8B-B14F-4D97-AF65-F5344CB8AC3E}">
        <p14:creationId xmlns:p14="http://schemas.microsoft.com/office/powerpoint/2010/main" val="1392315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909BE702-1D2C-4116-A6A0-8CB8619F8405}"/>
              </a:ext>
            </a:extLst>
          </p:cNvPr>
          <p:cNvSpPr>
            <a:spLocks noGrp="1"/>
          </p:cNvSpPr>
          <p:nvPr>
            <p:ph idx="1"/>
          </p:nvPr>
        </p:nvSpPr>
        <p:spPr>
          <a:xfrm>
            <a:off x="1128045" y="1673595"/>
            <a:ext cx="10884494" cy="4735713"/>
          </a:xfrm>
        </p:spPr>
        <p:txBody>
          <a:bodyPr/>
          <a:lstStyle/>
          <a:p>
            <a:r>
              <a:rPr lang="cs-CZ" dirty="0">
                <a:latin typeface="+mj-lt"/>
              </a:rPr>
              <a:t>V zář</a:t>
            </a:r>
            <a:r>
              <a:rPr lang="en-US" dirty="0">
                <a:latin typeface="+mj-lt"/>
              </a:rPr>
              <a:t>í </a:t>
            </a:r>
            <a:r>
              <a:rPr lang="en-US" dirty="0" err="1">
                <a:latin typeface="+mj-lt"/>
              </a:rPr>
              <a:t>následuje</a:t>
            </a:r>
            <a:r>
              <a:rPr lang="en-US" dirty="0">
                <a:latin typeface="+mj-lt"/>
              </a:rPr>
              <a:t> </a:t>
            </a:r>
            <a:r>
              <a:rPr lang="en-US" dirty="0" err="1">
                <a:latin typeface="+mj-lt"/>
              </a:rPr>
              <a:t>nástup</a:t>
            </a:r>
            <a:r>
              <a:rPr lang="en-US" dirty="0">
                <a:latin typeface="+mj-lt"/>
              </a:rPr>
              <a:t> na </a:t>
            </a:r>
            <a:r>
              <a:rPr lang="en-US" dirty="0" err="1">
                <a:latin typeface="+mj-lt"/>
              </a:rPr>
              <a:t>onkologii</a:t>
            </a:r>
            <a:r>
              <a:rPr lang="en-US" dirty="0">
                <a:latin typeface="+mj-lt"/>
              </a:rPr>
              <a:t>, </a:t>
            </a:r>
            <a:r>
              <a:rPr lang="en-US" dirty="0" err="1">
                <a:latin typeface="+mj-lt"/>
              </a:rPr>
              <a:t>kde</a:t>
            </a:r>
            <a:r>
              <a:rPr lang="en-US" dirty="0">
                <a:latin typeface="+mj-lt"/>
              </a:rPr>
              <a:t> </a:t>
            </a:r>
            <a:r>
              <a:rPr lang="en-US" dirty="0" err="1">
                <a:latin typeface="+mj-lt"/>
              </a:rPr>
              <a:t>začínám</a:t>
            </a:r>
            <a:r>
              <a:rPr lang="en-US" dirty="0">
                <a:latin typeface="+mj-lt"/>
              </a:rPr>
              <a:t> </a:t>
            </a:r>
            <a:r>
              <a:rPr lang="en-US" dirty="0" err="1">
                <a:latin typeface="+mj-lt"/>
              </a:rPr>
              <a:t>šest</a:t>
            </a:r>
            <a:r>
              <a:rPr lang="en-US" dirty="0">
                <a:latin typeface="+mj-lt"/>
              </a:rPr>
              <a:t> </a:t>
            </a:r>
            <a:r>
              <a:rPr lang="en-US" dirty="0" err="1">
                <a:latin typeface="+mj-lt"/>
              </a:rPr>
              <a:t>cyklů</a:t>
            </a:r>
            <a:r>
              <a:rPr lang="en-US" dirty="0">
                <a:latin typeface="+mj-lt"/>
              </a:rPr>
              <a:t> </a:t>
            </a:r>
            <a:r>
              <a:rPr lang="en-US" dirty="0" err="1">
                <a:latin typeface="+mj-lt"/>
              </a:rPr>
              <a:t>chemoterapie</a:t>
            </a:r>
            <a:r>
              <a:rPr lang="en-US" dirty="0">
                <a:latin typeface="+mj-lt"/>
              </a:rPr>
              <a:t>. </a:t>
            </a:r>
            <a:r>
              <a:rPr lang="en-US" dirty="0" err="1">
                <a:latin typeface="+mj-lt"/>
              </a:rPr>
              <a:t>Bohužel</a:t>
            </a:r>
            <a:r>
              <a:rPr lang="en-US" dirty="0">
                <a:latin typeface="+mj-lt"/>
              </a:rPr>
              <a:t> po </a:t>
            </a:r>
            <a:r>
              <a:rPr lang="en-US" dirty="0" err="1">
                <a:latin typeface="+mj-lt"/>
              </a:rPr>
              <a:t>pěti</a:t>
            </a:r>
            <a:r>
              <a:rPr lang="en-US" dirty="0">
                <a:latin typeface="+mj-lt"/>
              </a:rPr>
              <a:t> se </a:t>
            </a:r>
            <a:r>
              <a:rPr lang="en-US" dirty="0" err="1">
                <a:latin typeface="+mj-lt"/>
              </a:rPr>
              <a:t>dostavila</a:t>
            </a:r>
            <a:r>
              <a:rPr lang="en-US" dirty="0">
                <a:latin typeface="+mj-lt"/>
              </a:rPr>
              <a:t> </a:t>
            </a:r>
            <a:r>
              <a:rPr lang="en-US" dirty="0" err="1">
                <a:latin typeface="+mj-lt"/>
              </a:rPr>
              <a:t>horečka</a:t>
            </a:r>
            <a:r>
              <a:rPr lang="en-US" dirty="0">
                <a:latin typeface="+mj-lt"/>
              </a:rPr>
              <a:t>, </a:t>
            </a:r>
            <a:r>
              <a:rPr lang="en-US" dirty="0" err="1">
                <a:latin typeface="+mj-lt"/>
              </a:rPr>
              <a:t>vysoké</a:t>
            </a:r>
            <a:r>
              <a:rPr lang="en-US" dirty="0">
                <a:latin typeface="+mj-lt"/>
              </a:rPr>
              <a:t> CRP, </a:t>
            </a:r>
            <a:r>
              <a:rPr lang="en-US" dirty="0" err="1">
                <a:latin typeface="+mj-lt"/>
              </a:rPr>
              <a:t>svědění</a:t>
            </a:r>
            <a:r>
              <a:rPr lang="en-US" dirty="0">
                <a:latin typeface="+mj-lt"/>
              </a:rPr>
              <a:t> a </a:t>
            </a:r>
            <a:r>
              <a:rPr lang="en-US" dirty="0" err="1">
                <a:latin typeface="+mj-lt"/>
              </a:rPr>
              <a:t>žlutost</a:t>
            </a:r>
            <a:r>
              <a:rPr lang="en-US" dirty="0">
                <a:latin typeface="+mj-lt"/>
              </a:rPr>
              <a:t>. </a:t>
            </a:r>
            <a:r>
              <a:rPr lang="en-US" dirty="0" err="1">
                <a:latin typeface="+mj-lt"/>
              </a:rPr>
              <a:t>Krevní</a:t>
            </a:r>
            <a:r>
              <a:rPr lang="en-US" dirty="0">
                <a:latin typeface="+mj-lt"/>
              </a:rPr>
              <a:t> </a:t>
            </a:r>
            <a:r>
              <a:rPr lang="en-US" dirty="0" err="1">
                <a:latin typeface="+mj-lt"/>
              </a:rPr>
              <a:t>výsledky</a:t>
            </a:r>
            <a:r>
              <a:rPr lang="en-US" dirty="0">
                <a:latin typeface="+mj-lt"/>
              </a:rPr>
              <a:t> </a:t>
            </a:r>
            <a:r>
              <a:rPr lang="en-US" dirty="0" err="1">
                <a:latin typeface="+mj-lt"/>
              </a:rPr>
              <a:t>potvrzují</a:t>
            </a:r>
            <a:r>
              <a:rPr lang="en-US" dirty="0">
                <a:latin typeface="+mj-lt"/>
              </a:rPr>
              <a:t> </a:t>
            </a:r>
            <a:r>
              <a:rPr lang="en-US" dirty="0" err="1">
                <a:latin typeface="+mj-lt"/>
              </a:rPr>
              <a:t>zvýšený</a:t>
            </a:r>
            <a:r>
              <a:rPr lang="en-US" dirty="0">
                <a:latin typeface="+mj-lt"/>
              </a:rPr>
              <a:t> bilirubin (v </a:t>
            </a:r>
            <a:r>
              <a:rPr lang="en-US" dirty="0" err="1">
                <a:latin typeface="+mj-lt"/>
              </a:rPr>
              <a:t>té</a:t>
            </a:r>
            <a:r>
              <a:rPr lang="en-US" dirty="0">
                <a:latin typeface="+mj-lt"/>
              </a:rPr>
              <a:t> </a:t>
            </a:r>
            <a:r>
              <a:rPr lang="en-US" dirty="0" err="1">
                <a:latin typeface="+mj-lt"/>
              </a:rPr>
              <a:t>době</a:t>
            </a:r>
            <a:r>
              <a:rPr lang="en-US" dirty="0">
                <a:latin typeface="+mj-lt"/>
              </a:rPr>
              <a:t> </a:t>
            </a:r>
            <a:r>
              <a:rPr lang="en-US" dirty="0" err="1">
                <a:latin typeface="+mj-lt"/>
              </a:rPr>
              <a:t>ještě</a:t>
            </a:r>
            <a:r>
              <a:rPr lang="en-US" dirty="0">
                <a:latin typeface="+mj-lt"/>
              </a:rPr>
              <a:t> </a:t>
            </a:r>
            <a:r>
              <a:rPr lang="en-US" dirty="0" err="1">
                <a:latin typeface="+mj-lt"/>
              </a:rPr>
              <a:t>úsměvná</a:t>
            </a:r>
            <a:r>
              <a:rPr lang="en-US" dirty="0">
                <a:latin typeface="+mj-lt"/>
              </a:rPr>
              <a:t> </a:t>
            </a:r>
            <a:r>
              <a:rPr lang="en-US" dirty="0" err="1">
                <a:latin typeface="+mj-lt"/>
              </a:rPr>
              <a:t>hodnota</a:t>
            </a:r>
            <a:r>
              <a:rPr lang="cs-CZ" dirty="0">
                <a:latin typeface="+mj-lt"/>
              </a:rPr>
              <a:t>)</a:t>
            </a:r>
            <a:r>
              <a:rPr lang="en-US" dirty="0">
                <a:latin typeface="+mj-lt"/>
              </a:rPr>
              <a:t>. </a:t>
            </a:r>
            <a:r>
              <a:rPr lang="en-US" dirty="0" err="1">
                <a:latin typeface="+mj-lt"/>
              </a:rPr>
              <a:t>Jsou</a:t>
            </a:r>
            <a:r>
              <a:rPr lang="en-US" dirty="0">
                <a:latin typeface="+mj-lt"/>
              </a:rPr>
              <a:t> mi </a:t>
            </a:r>
            <a:r>
              <a:rPr lang="en-US" dirty="0" err="1">
                <a:latin typeface="+mj-lt"/>
              </a:rPr>
              <a:t>nasazeny</a:t>
            </a:r>
            <a:r>
              <a:rPr lang="en-US" dirty="0">
                <a:latin typeface="+mj-lt"/>
              </a:rPr>
              <a:t> </a:t>
            </a:r>
            <a:r>
              <a:rPr lang="en-US" dirty="0" err="1">
                <a:latin typeface="+mj-lt"/>
              </a:rPr>
              <a:t>antibiotika</a:t>
            </a:r>
            <a:r>
              <a:rPr lang="en-US" dirty="0">
                <a:latin typeface="+mj-lt"/>
              </a:rPr>
              <a:t> s </a:t>
            </a:r>
            <a:r>
              <a:rPr lang="en-US" dirty="0" err="1">
                <a:latin typeface="+mj-lt"/>
              </a:rPr>
              <a:t>tím</a:t>
            </a:r>
            <a:r>
              <a:rPr lang="cs-CZ" dirty="0">
                <a:latin typeface="+mj-lt"/>
              </a:rPr>
              <a:t>,</a:t>
            </a:r>
            <a:r>
              <a:rPr lang="en-US" dirty="0">
                <a:latin typeface="+mj-lt"/>
              </a:rPr>
              <a:t> </a:t>
            </a:r>
            <a:r>
              <a:rPr lang="en-US" dirty="0" err="1">
                <a:latin typeface="+mj-lt"/>
              </a:rPr>
              <a:t>že</a:t>
            </a:r>
            <a:r>
              <a:rPr lang="en-US" dirty="0">
                <a:latin typeface="+mj-lt"/>
              </a:rPr>
              <a:t> by to </a:t>
            </a:r>
            <a:r>
              <a:rPr lang="en-US" dirty="0" err="1">
                <a:latin typeface="+mj-lt"/>
              </a:rPr>
              <a:t>mohla</a:t>
            </a:r>
            <a:r>
              <a:rPr lang="en-US" dirty="0">
                <a:latin typeface="+mj-lt"/>
              </a:rPr>
              <a:t> </a:t>
            </a:r>
            <a:r>
              <a:rPr lang="en-US" dirty="0" err="1">
                <a:latin typeface="+mj-lt"/>
              </a:rPr>
              <a:t>být</a:t>
            </a:r>
            <a:r>
              <a:rPr lang="en-US" dirty="0">
                <a:latin typeface="+mj-lt"/>
              </a:rPr>
              <a:t> </a:t>
            </a:r>
            <a:r>
              <a:rPr lang="en-US" dirty="0" err="1">
                <a:latin typeface="+mj-lt"/>
              </a:rPr>
              <a:t>infekce</a:t>
            </a:r>
            <a:r>
              <a:rPr lang="en-US" dirty="0">
                <a:latin typeface="+mj-lt"/>
              </a:rPr>
              <a:t> a </a:t>
            </a:r>
            <a:r>
              <a:rPr lang="en-US" dirty="0" err="1">
                <a:latin typeface="+mj-lt"/>
              </a:rPr>
              <a:t>mělo</a:t>
            </a:r>
            <a:r>
              <a:rPr lang="en-US" dirty="0">
                <a:latin typeface="+mj-lt"/>
              </a:rPr>
              <a:t> by se to po </a:t>
            </a:r>
            <a:r>
              <a:rPr lang="en-US" dirty="0" err="1">
                <a:latin typeface="+mj-lt"/>
              </a:rPr>
              <a:t>nich</a:t>
            </a:r>
            <a:r>
              <a:rPr lang="en-US" dirty="0">
                <a:latin typeface="+mj-lt"/>
              </a:rPr>
              <a:t> </a:t>
            </a:r>
            <a:r>
              <a:rPr lang="en-US" dirty="0" err="1">
                <a:latin typeface="+mj-lt"/>
              </a:rPr>
              <a:t>srovnat</a:t>
            </a:r>
            <a:r>
              <a:rPr lang="en-US" dirty="0">
                <a:latin typeface="+mj-lt"/>
              </a:rPr>
              <a:t>. </a:t>
            </a:r>
            <a:r>
              <a:rPr lang="en-US" dirty="0" err="1">
                <a:latin typeface="+mj-lt"/>
              </a:rPr>
              <a:t>Další</a:t>
            </a:r>
            <a:r>
              <a:rPr lang="en-US" dirty="0">
                <a:latin typeface="+mj-lt"/>
              </a:rPr>
              <a:t> </a:t>
            </a:r>
            <a:r>
              <a:rPr lang="en-US" dirty="0" err="1">
                <a:latin typeface="+mj-lt"/>
              </a:rPr>
              <a:t>krevní</a:t>
            </a:r>
            <a:r>
              <a:rPr lang="en-US" dirty="0">
                <a:latin typeface="+mj-lt"/>
              </a:rPr>
              <a:t> testy ale </a:t>
            </a:r>
            <a:r>
              <a:rPr lang="en-US" dirty="0" err="1">
                <a:latin typeface="+mj-lt"/>
              </a:rPr>
              <a:t>prokazují</a:t>
            </a:r>
            <a:r>
              <a:rPr lang="en-US" dirty="0">
                <a:latin typeface="+mj-lt"/>
              </a:rPr>
              <a:t>, </a:t>
            </a:r>
            <a:r>
              <a:rPr lang="en-US" dirty="0" err="1">
                <a:latin typeface="+mj-lt"/>
              </a:rPr>
              <a:t>že</a:t>
            </a:r>
            <a:r>
              <a:rPr lang="en-US" dirty="0">
                <a:latin typeface="+mj-lt"/>
              </a:rPr>
              <a:t> bilirubin </a:t>
            </a:r>
            <a:r>
              <a:rPr lang="en-US" dirty="0" err="1">
                <a:latin typeface="+mj-lt"/>
              </a:rPr>
              <a:t>neustále</a:t>
            </a:r>
            <a:r>
              <a:rPr lang="en-US" dirty="0">
                <a:latin typeface="+mj-lt"/>
              </a:rPr>
              <a:t> </a:t>
            </a:r>
            <a:r>
              <a:rPr lang="en-US" dirty="0" err="1">
                <a:latin typeface="+mj-lt"/>
              </a:rPr>
              <a:t>stoupá</a:t>
            </a:r>
            <a:r>
              <a:rPr lang="en-US" dirty="0">
                <a:latin typeface="+mj-lt"/>
              </a:rPr>
              <a:t>.</a:t>
            </a:r>
            <a:endParaRPr lang="cs-CZ" dirty="0">
              <a:latin typeface="+mj-lt"/>
            </a:endParaRPr>
          </a:p>
          <a:p>
            <a:endParaRPr lang="cs" sz="1800" dirty="0">
              <a:latin typeface="Calibri" panose="020F0502020204030204" pitchFamily="34" charset="0"/>
            </a:endParaRPr>
          </a:p>
          <a:p>
            <a:r>
              <a:rPr lang="cs-CZ" dirty="0"/>
              <a:t>Bilirubin je odpadním produktem metabolismu červeného krevního barviva hemu. Vzniká v játrech při filtraci krve ze zaniklých červených krvinek. Jeho obsah v krvi se může zvyšovat jako příznak určitých onemocnění.</a:t>
            </a:r>
          </a:p>
          <a:p>
            <a:endParaRPr lang="cs-CZ" dirty="0"/>
          </a:p>
          <a:p>
            <a:r>
              <a:rPr lang="cs-CZ" dirty="0"/>
              <a:t>Proto jsem první týden v prosinci poslána na magnetickou rezonanci, která ukazuje menší metastázy a jeden větší útvar na zbytku jater. Doktorka, které věřím, mne ujišťuje, že to může být způsobeno nejspíše zvýšeným CRP, nebo bilirubinem.</a:t>
            </a:r>
          </a:p>
        </p:txBody>
      </p:sp>
      <p:pic>
        <p:nvPicPr>
          <p:cNvPr id="1034" name="Picture 10" descr="😉">
            <a:extLst>
              <a:ext uri="{FF2B5EF4-FFF2-40B4-BE49-F238E27FC236}">
                <a16:creationId xmlns:a16="http://schemas.microsoft.com/office/drawing/2014/main" id="{BE78901A-4A5E-4628-A852-EF1FC5AC2E6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4825" y="1673596"/>
            <a:ext cx="152400" cy="152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03516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Stébla">
  <a:themeElements>
    <a:clrScheme name="Stébla">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Stébl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tébl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259</TotalTime>
  <Words>1905</Words>
  <Application>Microsoft Office PowerPoint</Application>
  <PresentationFormat>Širokoúhlá obrazovka</PresentationFormat>
  <Paragraphs>45</Paragraphs>
  <Slides>20</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20</vt:i4>
      </vt:variant>
    </vt:vector>
  </HeadingPairs>
  <TitlesOfParts>
    <vt:vector size="26" baseType="lpstr">
      <vt:lpstr>Arial</vt:lpstr>
      <vt:lpstr>Calibri</vt:lpstr>
      <vt:lpstr>Century Gothic</vt:lpstr>
      <vt:lpstr>inherit</vt:lpstr>
      <vt:lpstr>Wingdings 3</vt:lpstr>
      <vt:lpstr>Stébla</vt:lpstr>
      <vt:lpstr>Bojujme o život (s) Jituš</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Bojujme o život (s) Jituš</dc:title>
  <dc:creator>Slávka Dobešová</dc:creator>
  <cp:lastModifiedBy>Kulová Lucie</cp:lastModifiedBy>
  <cp:revision>2</cp:revision>
  <dcterms:created xsi:type="dcterms:W3CDTF">2022-04-01T06:42:18Z</dcterms:created>
  <dcterms:modified xsi:type="dcterms:W3CDTF">2022-04-20T12:41:28Z</dcterms:modified>
</cp:coreProperties>
</file>